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699" y="711199"/>
            <a:ext cx="6769734" cy="6146800"/>
          </a:xfrm>
          <a:custGeom>
            <a:avLst/>
            <a:gdLst/>
            <a:ahLst/>
            <a:cxnLst/>
            <a:rect l="l" t="t" r="r" b="b"/>
            <a:pathLst>
              <a:path w="6769734" h="6146800">
                <a:moveTo>
                  <a:pt x="6769382" y="0"/>
                </a:moveTo>
                <a:lnTo>
                  <a:pt x="0" y="4676775"/>
                </a:lnTo>
              </a:path>
              <a:path w="6769734" h="6146800">
                <a:moveTo>
                  <a:pt x="6769382" y="0"/>
                </a:moveTo>
                <a:lnTo>
                  <a:pt x="0" y="5510213"/>
                </a:lnTo>
              </a:path>
              <a:path w="6769734" h="6146800">
                <a:moveTo>
                  <a:pt x="6769382" y="0"/>
                </a:moveTo>
                <a:lnTo>
                  <a:pt x="348888" y="6146800"/>
                </a:lnTo>
              </a:path>
              <a:path w="6769734" h="6146800">
                <a:moveTo>
                  <a:pt x="6769382" y="0"/>
                </a:moveTo>
                <a:lnTo>
                  <a:pt x="1390817" y="6146800"/>
                </a:lnTo>
              </a:path>
              <a:path w="6769734" h="6146800">
                <a:moveTo>
                  <a:pt x="6769382" y="0"/>
                </a:moveTo>
                <a:lnTo>
                  <a:pt x="2416960" y="6146800"/>
                </a:lnTo>
              </a:path>
              <a:path w="6769734" h="6146800">
                <a:moveTo>
                  <a:pt x="6769382" y="0"/>
                </a:moveTo>
                <a:lnTo>
                  <a:pt x="3356275" y="6146800"/>
                </a:lnTo>
              </a:path>
              <a:path w="6769734" h="6146800">
                <a:moveTo>
                  <a:pt x="6769382" y="0"/>
                </a:moveTo>
                <a:lnTo>
                  <a:pt x="4224549" y="6146800"/>
                </a:lnTo>
              </a:path>
              <a:path w="6769734" h="6146800">
                <a:moveTo>
                  <a:pt x="6769382" y="0"/>
                </a:moveTo>
                <a:lnTo>
                  <a:pt x="5088087" y="6146800"/>
                </a:lnTo>
              </a:path>
              <a:path w="6769734" h="6146800">
                <a:moveTo>
                  <a:pt x="6769382" y="0"/>
                </a:moveTo>
                <a:lnTo>
                  <a:pt x="5957940" y="6146800"/>
                </a:lnTo>
              </a:path>
              <a:path w="6769734" h="6146800">
                <a:moveTo>
                  <a:pt x="6769382" y="0"/>
                </a:moveTo>
                <a:lnTo>
                  <a:pt x="6769381" y="6146800"/>
                </a:lnTo>
              </a:path>
              <a:path w="6769734" h="6146800">
                <a:moveTo>
                  <a:pt x="6769382" y="0"/>
                </a:moveTo>
                <a:lnTo>
                  <a:pt x="0" y="4046538"/>
                </a:lnTo>
              </a:path>
              <a:path w="6769734" h="6146800">
                <a:moveTo>
                  <a:pt x="6769382" y="0"/>
                </a:moveTo>
                <a:lnTo>
                  <a:pt x="0" y="3484563"/>
                </a:lnTo>
              </a:path>
              <a:path w="6769734" h="6146800">
                <a:moveTo>
                  <a:pt x="6769382" y="0"/>
                </a:moveTo>
                <a:lnTo>
                  <a:pt x="0" y="3001963"/>
                </a:lnTo>
              </a:path>
              <a:path w="6769734" h="6146800">
                <a:moveTo>
                  <a:pt x="6769382" y="0"/>
                </a:moveTo>
                <a:lnTo>
                  <a:pt x="0" y="251460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700" y="733424"/>
            <a:ext cx="6701790" cy="2075180"/>
          </a:xfrm>
          <a:custGeom>
            <a:avLst/>
            <a:gdLst/>
            <a:ahLst/>
            <a:cxnLst/>
            <a:rect l="l" t="t" r="r" b="b"/>
            <a:pathLst>
              <a:path w="6701790" h="2075180">
                <a:moveTo>
                  <a:pt x="6701499" y="0"/>
                </a:moveTo>
                <a:lnTo>
                  <a:pt x="0" y="207486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699" y="711199"/>
            <a:ext cx="6769734" cy="1678305"/>
          </a:xfrm>
          <a:custGeom>
            <a:avLst/>
            <a:gdLst/>
            <a:ahLst/>
            <a:cxnLst/>
            <a:rect l="l" t="t" r="r" b="b"/>
            <a:pathLst>
              <a:path w="6769734" h="1678305">
                <a:moveTo>
                  <a:pt x="6769382" y="0"/>
                </a:moveTo>
                <a:lnTo>
                  <a:pt x="0" y="1677988"/>
                </a:lnTo>
              </a:path>
              <a:path w="6769734" h="1678305">
                <a:moveTo>
                  <a:pt x="6769382" y="0"/>
                </a:moveTo>
                <a:lnTo>
                  <a:pt x="0" y="1322388"/>
                </a:lnTo>
              </a:path>
              <a:path w="6769734" h="1678305">
                <a:moveTo>
                  <a:pt x="6769382" y="0"/>
                </a:moveTo>
                <a:lnTo>
                  <a:pt x="0" y="973138"/>
                </a:lnTo>
              </a:path>
              <a:path w="6769734" h="1678305">
                <a:moveTo>
                  <a:pt x="6769382" y="0"/>
                </a:moveTo>
                <a:lnTo>
                  <a:pt x="0" y="695325"/>
                </a:lnTo>
              </a:path>
              <a:path w="6769734" h="1678305">
                <a:moveTo>
                  <a:pt x="6769382" y="0"/>
                </a:moveTo>
                <a:lnTo>
                  <a:pt x="0" y="411163"/>
                </a:lnTo>
              </a:path>
              <a:path w="6769734" h="1678305">
                <a:moveTo>
                  <a:pt x="6769382" y="0"/>
                </a:moveTo>
                <a:lnTo>
                  <a:pt x="0" y="206375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778925" y="712787"/>
            <a:ext cx="2327275" cy="0"/>
          </a:xfrm>
          <a:custGeom>
            <a:avLst/>
            <a:gdLst/>
            <a:ahLst/>
            <a:cxnLst/>
            <a:rect l="l" t="t" r="r" b="b"/>
            <a:pathLst>
              <a:path w="2327275">
                <a:moveTo>
                  <a:pt x="0" y="0"/>
                </a:moveTo>
                <a:lnTo>
                  <a:pt x="2326975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778925" y="692149"/>
            <a:ext cx="2327275" cy="3990975"/>
          </a:xfrm>
          <a:custGeom>
            <a:avLst/>
            <a:gdLst/>
            <a:ahLst/>
            <a:cxnLst/>
            <a:rect l="l" t="t" r="r" b="b"/>
            <a:pathLst>
              <a:path w="2327275" h="3990975">
                <a:moveTo>
                  <a:pt x="0" y="0"/>
                </a:moveTo>
                <a:lnTo>
                  <a:pt x="2326975" y="3990975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99447" y="733424"/>
            <a:ext cx="2306955" cy="5494655"/>
          </a:xfrm>
          <a:custGeom>
            <a:avLst/>
            <a:gdLst/>
            <a:ahLst/>
            <a:cxnLst/>
            <a:rect l="l" t="t" r="r" b="b"/>
            <a:pathLst>
              <a:path w="2306954" h="5494655">
                <a:moveTo>
                  <a:pt x="0" y="0"/>
                </a:moveTo>
                <a:lnTo>
                  <a:pt x="2306452" y="549433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794711" y="735012"/>
            <a:ext cx="1918335" cy="6123305"/>
          </a:xfrm>
          <a:custGeom>
            <a:avLst/>
            <a:gdLst/>
            <a:ahLst/>
            <a:cxnLst/>
            <a:rect l="l" t="t" r="r" b="b"/>
            <a:pathLst>
              <a:path w="1918334" h="6123305">
                <a:moveTo>
                  <a:pt x="0" y="0"/>
                </a:moveTo>
                <a:lnTo>
                  <a:pt x="1918097" y="612298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793133" y="749299"/>
            <a:ext cx="1275715" cy="6108700"/>
          </a:xfrm>
          <a:custGeom>
            <a:avLst/>
            <a:gdLst/>
            <a:ahLst/>
            <a:cxnLst/>
            <a:rect l="l" t="t" r="r" b="b"/>
            <a:pathLst>
              <a:path w="1275715" h="6108700">
                <a:moveTo>
                  <a:pt x="0" y="0"/>
                </a:moveTo>
                <a:lnTo>
                  <a:pt x="1275574" y="610870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85240" y="735012"/>
            <a:ext cx="638175" cy="6123305"/>
          </a:xfrm>
          <a:custGeom>
            <a:avLst/>
            <a:gdLst/>
            <a:ahLst/>
            <a:cxnLst/>
            <a:rect l="l" t="t" r="r" b="b"/>
            <a:pathLst>
              <a:path w="638175" h="6123305">
                <a:moveTo>
                  <a:pt x="0" y="0"/>
                </a:moveTo>
                <a:lnTo>
                  <a:pt x="637787" y="612298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78925" y="692149"/>
            <a:ext cx="2327275" cy="2976880"/>
          </a:xfrm>
          <a:custGeom>
            <a:avLst/>
            <a:gdLst/>
            <a:ahLst/>
            <a:cxnLst/>
            <a:rect l="l" t="t" r="r" b="b"/>
            <a:pathLst>
              <a:path w="2327275" h="2976879">
                <a:moveTo>
                  <a:pt x="0" y="0"/>
                </a:moveTo>
                <a:lnTo>
                  <a:pt x="2326975" y="297656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821548" y="739774"/>
            <a:ext cx="2284730" cy="2106930"/>
          </a:xfrm>
          <a:custGeom>
            <a:avLst/>
            <a:gdLst/>
            <a:ahLst/>
            <a:cxnLst/>
            <a:rect l="l" t="t" r="r" b="b"/>
            <a:pathLst>
              <a:path w="2284729" h="2106930">
                <a:moveTo>
                  <a:pt x="0" y="0"/>
                </a:moveTo>
                <a:lnTo>
                  <a:pt x="2284351" y="210661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778925" y="712787"/>
            <a:ext cx="2327275" cy="1422400"/>
          </a:xfrm>
          <a:custGeom>
            <a:avLst/>
            <a:gdLst/>
            <a:ahLst/>
            <a:cxnLst/>
            <a:rect l="l" t="t" r="r" b="b"/>
            <a:pathLst>
              <a:path w="2327275" h="1422400">
                <a:moveTo>
                  <a:pt x="0" y="0"/>
                </a:moveTo>
                <a:lnTo>
                  <a:pt x="2326975" y="142240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840493" y="747712"/>
            <a:ext cx="2265680" cy="793750"/>
          </a:xfrm>
          <a:custGeom>
            <a:avLst/>
            <a:gdLst/>
            <a:ahLst/>
            <a:cxnLst/>
            <a:rect l="l" t="t" r="r" b="b"/>
            <a:pathLst>
              <a:path w="2265679" h="793750">
                <a:moveTo>
                  <a:pt x="0" y="0"/>
                </a:moveTo>
                <a:lnTo>
                  <a:pt x="2265407" y="79375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794711" y="735012"/>
            <a:ext cx="2311400" cy="327025"/>
          </a:xfrm>
          <a:custGeom>
            <a:avLst/>
            <a:gdLst/>
            <a:ahLst/>
            <a:cxnLst/>
            <a:rect l="l" t="t" r="r" b="b"/>
            <a:pathLst>
              <a:path w="2311400" h="327025">
                <a:moveTo>
                  <a:pt x="0" y="0"/>
                </a:moveTo>
                <a:lnTo>
                  <a:pt x="2311188" y="327025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778925" y="692149"/>
            <a:ext cx="2327275" cy="196850"/>
          </a:xfrm>
          <a:custGeom>
            <a:avLst/>
            <a:gdLst/>
            <a:ahLst/>
            <a:cxnLst/>
            <a:rect l="l" t="t" r="r" b="b"/>
            <a:pathLst>
              <a:path w="2327275" h="196850">
                <a:moveTo>
                  <a:pt x="0" y="0"/>
                </a:moveTo>
                <a:lnTo>
                  <a:pt x="2326975" y="19685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2699" y="1130301"/>
            <a:ext cx="9093200" cy="0"/>
          </a:xfrm>
          <a:custGeom>
            <a:avLst/>
            <a:gdLst/>
            <a:ahLst/>
            <a:cxnLst/>
            <a:rect l="l" t="t" r="r" b="b"/>
            <a:pathLst>
              <a:path w="9093200">
                <a:moveTo>
                  <a:pt x="9093200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2699" y="720726"/>
            <a:ext cx="9093200" cy="0"/>
          </a:xfrm>
          <a:custGeom>
            <a:avLst/>
            <a:gdLst/>
            <a:ahLst/>
            <a:cxnLst/>
            <a:rect l="l" t="t" r="r" b="b"/>
            <a:pathLst>
              <a:path w="9093200">
                <a:moveTo>
                  <a:pt x="9093200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169" y="350837"/>
            <a:ext cx="9090025" cy="0"/>
          </a:xfrm>
          <a:custGeom>
            <a:avLst/>
            <a:gdLst/>
            <a:ahLst/>
            <a:cxnLst/>
            <a:rect l="l" t="t" r="r" b="b"/>
            <a:pathLst>
              <a:path w="9090025">
                <a:moveTo>
                  <a:pt x="9089730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6169" y="20637"/>
            <a:ext cx="9090025" cy="0"/>
          </a:xfrm>
          <a:custGeom>
            <a:avLst/>
            <a:gdLst/>
            <a:ahLst/>
            <a:cxnLst/>
            <a:rect l="l" t="t" r="r" b="b"/>
            <a:pathLst>
              <a:path w="9090025">
                <a:moveTo>
                  <a:pt x="9089730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2699" y="2782887"/>
            <a:ext cx="9093200" cy="0"/>
          </a:xfrm>
          <a:custGeom>
            <a:avLst/>
            <a:gdLst/>
            <a:ahLst/>
            <a:cxnLst/>
            <a:rect l="l" t="t" r="r" b="b"/>
            <a:pathLst>
              <a:path w="9093200">
                <a:moveTo>
                  <a:pt x="9093200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99" y="2309813"/>
            <a:ext cx="9093200" cy="1905"/>
          </a:xfrm>
          <a:custGeom>
            <a:avLst/>
            <a:gdLst/>
            <a:ahLst/>
            <a:cxnLst/>
            <a:rect l="l" t="t" r="r" b="b"/>
            <a:pathLst>
              <a:path w="9093200" h="1905">
                <a:moveTo>
                  <a:pt x="9093200" y="1588"/>
                </a:moveTo>
                <a:lnTo>
                  <a:pt x="0" y="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2699" y="1876425"/>
            <a:ext cx="9093200" cy="14604"/>
          </a:xfrm>
          <a:custGeom>
            <a:avLst/>
            <a:gdLst/>
            <a:ahLst/>
            <a:cxnLst/>
            <a:rect l="l" t="t" r="r" b="b"/>
            <a:pathLst>
              <a:path w="9093200" h="14605">
                <a:moveTo>
                  <a:pt x="9093200" y="0"/>
                </a:moveTo>
                <a:lnTo>
                  <a:pt x="0" y="1428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3745" y="1531937"/>
            <a:ext cx="9052560" cy="0"/>
          </a:xfrm>
          <a:custGeom>
            <a:avLst/>
            <a:gdLst/>
            <a:ahLst/>
            <a:cxnLst/>
            <a:rect l="l" t="t" r="r" b="b"/>
            <a:pathLst>
              <a:path w="9052560">
                <a:moveTo>
                  <a:pt x="9052154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2699" y="1238249"/>
            <a:ext cx="9093200" cy="17780"/>
          </a:xfrm>
          <a:custGeom>
            <a:avLst/>
            <a:gdLst/>
            <a:ahLst/>
            <a:cxnLst/>
            <a:rect l="l" t="t" r="r" b="b"/>
            <a:pathLst>
              <a:path w="9093200" h="17780">
                <a:moveTo>
                  <a:pt x="9093200" y="17463"/>
                </a:moveTo>
                <a:lnTo>
                  <a:pt x="0" y="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2699" y="1049337"/>
            <a:ext cx="9093200" cy="11430"/>
          </a:xfrm>
          <a:custGeom>
            <a:avLst/>
            <a:gdLst/>
            <a:ahLst/>
            <a:cxnLst/>
            <a:rect l="l" t="t" r="r" b="b"/>
            <a:pathLst>
              <a:path w="9093200" h="11430">
                <a:moveTo>
                  <a:pt x="9093200" y="0"/>
                </a:moveTo>
                <a:lnTo>
                  <a:pt x="0" y="1111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2699" y="885824"/>
            <a:ext cx="9093200" cy="27305"/>
          </a:xfrm>
          <a:custGeom>
            <a:avLst/>
            <a:gdLst/>
            <a:ahLst/>
            <a:cxnLst/>
            <a:rect l="l" t="t" r="r" b="b"/>
            <a:pathLst>
              <a:path w="9093200" h="27305">
                <a:moveTo>
                  <a:pt x="9093200" y="26988"/>
                </a:moveTo>
                <a:lnTo>
                  <a:pt x="0" y="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2699" y="827087"/>
            <a:ext cx="9053830" cy="0"/>
          </a:xfrm>
          <a:custGeom>
            <a:avLst/>
            <a:gdLst/>
            <a:ahLst/>
            <a:cxnLst/>
            <a:rect l="l" t="t" r="r" b="b"/>
            <a:pathLst>
              <a:path w="9053830">
                <a:moveTo>
                  <a:pt x="9053733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415" cy="215899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80" y="0"/>
            <a:ext cx="9131319" cy="175260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8800" y="3124200"/>
            <a:ext cx="2447925" cy="204470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9925" y="4005262"/>
            <a:ext cx="2124075" cy="177482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27762" y="4868863"/>
            <a:ext cx="1619250" cy="135254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8312" y="5568950"/>
            <a:ext cx="1079500" cy="102870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2100" y="4563533"/>
            <a:ext cx="2175932" cy="91016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766" y="3001432"/>
            <a:ext cx="6523567" cy="1735667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366" y="2976033"/>
            <a:ext cx="6523567" cy="1126066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366" y="3585633"/>
            <a:ext cx="2341032" cy="1126066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69532" y="3585633"/>
            <a:ext cx="922866" cy="1126066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63232" y="3585633"/>
            <a:ext cx="2738967" cy="11260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36800" y="679484"/>
            <a:ext cx="6807200" cy="6146800"/>
          </a:xfrm>
          <a:custGeom>
            <a:avLst/>
            <a:gdLst/>
            <a:ahLst/>
            <a:cxnLst/>
            <a:rect l="l" t="t" r="r" b="b"/>
            <a:pathLst>
              <a:path w="6807200" h="6146800">
                <a:moveTo>
                  <a:pt x="0" y="0"/>
                </a:moveTo>
                <a:lnTo>
                  <a:pt x="6807200" y="4676775"/>
                </a:lnTo>
              </a:path>
              <a:path w="6807200" h="6146800">
                <a:moveTo>
                  <a:pt x="0" y="0"/>
                </a:moveTo>
                <a:lnTo>
                  <a:pt x="6807200" y="5510213"/>
                </a:lnTo>
              </a:path>
              <a:path w="6807200" h="6146800">
                <a:moveTo>
                  <a:pt x="0" y="0"/>
                </a:moveTo>
                <a:lnTo>
                  <a:pt x="6456363" y="6146800"/>
                </a:lnTo>
              </a:path>
              <a:path w="6807200" h="6146800">
                <a:moveTo>
                  <a:pt x="0" y="0"/>
                </a:moveTo>
                <a:lnTo>
                  <a:pt x="5408613" y="6146800"/>
                </a:lnTo>
              </a:path>
              <a:path w="6807200" h="6146800">
                <a:moveTo>
                  <a:pt x="0" y="0"/>
                </a:moveTo>
                <a:lnTo>
                  <a:pt x="4424363" y="6146800"/>
                </a:lnTo>
              </a:path>
              <a:path w="6807200" h="6146800">
                <a:moveTo>
                  <a:pt x="0" y="0"/>
                </a:moveTo>
                <a:lnTo>
                  <a:pt x="3432175" y="6146800"/>
                </a:lnTo>
              </a:path>
              <a:path w="6807200" h="6146800">
                <a:moveTo>
                  <a:pt x="0" y="0"/>
                </a:moveTo>
                <a:lnTo>
                  <a:pt x="2559050" y="6146800"/>
                </a:lnTo>
              </a:path>
              <a:path w="6807200" h="6146800">
                <a:moveTo>
                  <a:pt x="0" y="0"/>
                </a:moveTo>
                <a:lnTo>
                  <a:pt x="1690688" y="6146800"/>
                </a:lnTo>
              </a:path>
              <a:path w="6807200" h="6146800">
                <a:moveTo>
                  <a:pt x="0" y="0"/>
                </a:moveTo>
                <a:lnTo>
                  <a:pt x="815975" y="6146800"/>
                </a:lnTo>
              </a:path>
              <a:path w="6807200" h="6146800">
                <a:moveTo>
                  <a:pt x="0" y="0"/>
                </a:moveTo>
                <a:lnTo>
                  <a:pt x="1" y="6146800"/>
                </a:lnTo>
              </a:path>
              <a:path w="6807200" h="6146800">
                <a:moveTo>
                  <a:pt x="0" y="0"/>
                </a:moveTo>
                <a:lnTo>
                  <a:pt x="6807200" y="4046538"/>
                </a:lnTo>
              </a:path>
              <a:path w="6807200" h="6146800">
                <a:moveTo>
                  <a:pt x="0" y="0"/>
                </a:moveTo>
                <a:lnTo>
                  <a:pt x="6807200" y="3484563"/>
                </a:lnTo>
              </a:path>
              <a:path w="6807200" h="6146800">
                <a:moveTo>
                  <a:pt x="0" y="0"/>
                </a:moveTo>
                <a:lnTo>
                  <a:pt x="6807200" y="3001963"/>
                </a:lnTo>
              </a:path>
              <a:path w="6807200" h="6146800">
                <a:moveTo>
                  <a:pt x="0" y="0"/>
                </a:moveTo>
                <a:lnTo>
                  <a:pt x="6807200" y="251460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05062" y="701709"/>
            <a:ext cx="6739255" cy="2075180"/>
          </a:xfrm>
          <a:custGeom>
            <a:avLst/>
            <a:gdLst/>
            <a:ahLst/>
            <a:cxnLst/>
            <a:rect l="l" t="t" r="r" b="b"/>
            <a:pathLst>
              <a:path w="6739255" h="2075180">
                <a:moveTo>
                  <a:pt x="0" y="0"/>
                </a:moveTo>
                <a:lnTo>
                  <a:pt x="6738938" y="207486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36800" y="679484"/>
            <a:ext cx="6807200" cy="1678305"/>
          </a:xfrm>
          <a:custGeom>
            <a:avLst/>
            <a:gdLst/>
            <a:ahLst/>
            <a:cxnLst/>
            <a:rect l="l" t="t" r="r" b="b"/>
            <a:pathLst>
              <a:path w="6807200" h="1678305">
                <a:moveTo>
                  <a:pt x="0" y="0"/>
                </a:moveTo>
                <a:lnTo>
                  <a:pt x="6807200" y="1677988"/>
                </a:lnTo>
              </a:path>
              <a:path w="6807200" h="1678305">
                <a:moveTo>
                  <a:pt x="0" y="0"/>
                </a:moveTo>
                <a:lnTo>
                  <a:pt x="6807200" y="1322388"/>
                </a:lnTo>
              </a:path>
              <a:path w="6807200" h="1678305">
                <a:moveTo>
                  <a:pt x="0" y="0"/>
                </a:moveTo>
                <a:lnTo>
                  <a:pt x="6807200" y="973138"/>
                </a:lnTo>
              </a:path>
              <a:path w="6807200" h="1678305">
                <a:moveTo>
                  <a:pt x="0" y="0"/>
                </a:moveTo>
                <a:lnTo>
                  <a:pt x="6807200" y="695325"/>
                </a:lnTo>
              </a:path>
              <a:path w="6807200" h="1678305">
                <a:moveTo>
                  <a:pt x="0" y="0"/>
                </a:moveTo>
                <a:lnTo>
                  <a:pt x="6807200" y="411163"/>
                </a:lnTo>
              </a:path>
              <a:path w="6807200" h="1678305">
                <a:moveTo>
                  <a:pt x="0" y="0"/>
                </a:moveTo>
                <a:lnTo>
                  <a:pt x="6807200" y="206375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81071"/>
            <a:ext cx="2339975" cy="0"/>
          </a:xfrm>
          <a:custGeom>
            <a:avLst/>
            <a:gdLst/>
            <a:ahLst/>
            <a:cxnLst/>
            <a:rect l="l" t="t" r="r" b="b"/>
            <a:pathLst>
              <a:path w="2339975">
                <a:moveTo>
                  <a:pt x="2339975" y="0"/>
                </a:moveTo>
                <a:lnTo>
                  <a:pt x="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60434"/>
            <a:ext cx="2339975" cy="3990975"/>
          </a:xfrm>
          <a:custGeom>
            <a:avLst/>
            <a:gdLst/>
            <a:ahLst/>
            <a:cxnLst/>
            <a:rect l="l" t="t" r="r" b="b"/>
            <a:pathLst>
              <a:path w="2339975" h="3990975">
                <a:moveTo>
                  <a:pt x="2339975" y="0"/>
                </a:moveTo>
                <a:lnTo>
                  <a:pt x="0" y="3990975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701709"/>
            <a:ext cx="2319655" cy="5494655"/>
          </a:xfrm>
          <a:custGeom>
            <a:avLst/>
            <a:gdLst/>
            <a:ahLst/>
            <a:cxnLst/>
            <a:rect l="l" t="t" r="r" b="b"/>
            <a:pathLst>
              <a:path w="2319655" h="5494655">
                <a:moveTo>
                  <a:pt x="2319338" y="0"/>
                </a:moveTo>
                <a:lnTo>
                  <a:pt x="0" y="549433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5288" y="703296"/>
            <a:ext cx="1929130" cy="6123305"/>
          </a:xfrm>
          <a:custGeom>
            <a:avLst/>
            <a:gdLst/>
            <a:ahLst/>
            <a:cxnLst/>
            <a:rect l="l" t="t" r="r" b="b"/>
            <a:pathLst>
              <a:path w="1929130" h="6123305">
                <a:moveTo>
                  <a:pt x="1928813" y="0"/>
                </a:moveTo>
                <a:lnTo>
                  <a:pt x="0" y="612298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42987" y="717584"/>
            <a:ext cx="1282700" cy="6108700"/>
          </a:xfrm>
          <a:custGeom>
            <a:avLst/>
            <a:gdLst/>
            <a:ahLst/>
            <a:cxnLst/>
            <a:rect l="l" t="t" r="r" b="b"/>
            <a:pathLst>
              <a:path w="1282700" h="6108700">
                <a:moveTo>
                  <a:pt x="1282700" y="0"/>
                </a:moveTo>
                <a:lnTo>
                  <a:pt x="0" y="610870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92275" y="703296"/>
            <a:ext cx="641350" cy="6123305"/>
          </a:xfrm>
          <a:custGeom>
            <a:avLst/>
            <a:gdLst/>
            <a:ahLst/>
            <a:cxnLst/>
            <a:rect l="l" t="t" r="r" b="b"/>
            <a:pathLst>
              <a:path w="641350" h="6123305">
                <a:moveTo>
                  <a:pt x="641350" y="0"/>
                </a:moveTo>
                <a:lnTo>
                  <a:pt x="0" y="612298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660434"/>
            <a:ext cx="2339975" cy="2976880"/>
          </a:xfrm>
          <a:custGeom>
            <a:avLst/>
            <a:gdLst/>
            <a:ahLst/>
            <a:cxnLst/>
            <a:rect l="l" t="t" r="r" b="b"/>
            <a:pathLst>
              <a:path w="2339975" h="2976879">
                <a:moveTo>
                  <a:pt x="2339975" y="0"/>
                </a:moveTo>
                <a:lnTo>
                  <a:pt x="0" y="297656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708059"/>
            <a:ext cx="2297430" cy="2106930"/>
          </a:xfrm>
          <a:custGeom>
            <a:avLst/>
            <a:gdLst/>
            <a:ahLst/>
            <a:cxnLst/>
            <a:rect l="l" t="t" r="r" b="b"/>
            <a:pathLst>
              <a:path w="2297430" h="2106930">
                <a:moveTo>
                  <a:pt x="2297113" y="0"/>
                </a:moveTo>
                <a:lnTo>
                  <a:pt x="0" y="210661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681071"/>
            <a:ext cx="2339975" cy="1422400"/>
          </a:xfrm>
          <a:custGeom>
            <a:avLst/>
            <a:gdLst/>
            <a:ahLst/>
            <a:cxnLst/>
            <a:rect l="l" t="t" r="r" b="b"/>
            <a:pathLst>
              <a:path w="2339975" h="1422400">
                <a:moveTo>
                  <a:pt x="2339975" y="0"/>
                </a:moveTo>
                <a:lnTo>
                  <a:pt x="0" y="142240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715996"/>
            <a:ext cx="2278380" cy="793750"/>
          </a:xfrm>
          <a:custGeom>
            <a:avLst/>
            <a:gdLst/>
            <a:ahLst/>
            <a:cxnLst/>
            <a:rect l="l" t="t" r="r" b="b"/>
            <a:pathLst>
              <a:path w="2278380" h="793750">
                <a:moveTo>
                  <a:pt x="2278063" y="0"/>
                </a:moveTo>
                <a:lnTo>
                  <a:pt x="0" y="79375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703296"/>
            <a:ext cx="2324100" cy="327025"/>
          </a:xfrm>
          <a:custGeom>
            <a:avLst/>
            <a:gdLst/>
            <a:ahLst/>
            <a:cxnLst/>
            <a:rect l="l" t="t" r="r" b="b"/>
            <a:pathLst>
              <a:path w="2324100" h="327025">
                <a:moveTo>
                  <a:pt x="2324100" y="0"/>
                </a:moveTo>
                <a:lnTo>
                  <a:pt x="0" y="327025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660434"/>
            <a:ext cx="2339975" cy="196850"/>
          </a:xfrm>
          <a:custGeom>
            <a:avLst/>
            <a:gdLst/>
            <a:ahLst/>
            <a:cxnLst/>
            <a:rect l="l" t="t" r="r" b="b"/>
            <a:pathLst>
              <a:path w="2339975" h="196850">
                <a:moveTo>
                  <a:pt x="2339975" y="0"/>
                </a:moveTo>
                <a:lnTo>
                  <a:pt x="0" y="19685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518004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44651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3819612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511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3243296"/>
            <a:ext cx="9140825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511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27511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2278096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1588"/>
                </a:moveTo>
                <a:lnTo>
                  <a:pt x="9144000" y="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844709"/>
            <a:ext cx="9144000" cy="14604"/>
          </a:xfrm>
          <a:custGeom>
            <a:avLst/>
            <a:gdLst/>
            <a:ahLst/>
            <a:cxnLst/>
            <a:rect l="l" t="t" r="r" b="b"/>
            <a:pathLst>
              <a:path w="9144000" h="14605">
                <a:moveTo>
                  <a:pt x="0" y="0"/>
                </a:moveTo>
                <a:lnTo>
                  <a:pt x="9144000" y="14288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1500221"/>
            <a:ext cx="9102725" cy="0"/>
          </a:xfrm>
          <a:custGeom>
            <a:avLst/>
            <a:gdLst/>
            <a:ahLst/>
            <a:cxnLst/>
            <a:rect l="l" t="t" r="r" b="b"/>
            <a:pathLst>
              <a:path w="9102725">
                <a:moveTo>
                  <a:pt x="0" y="0"/>
                </a:moveTo>
                <a:lnTo>
                  <a:pt x="9102725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1206533"/>
            <a:ext cx="9144000" cy="17780"/>
          </a:xfrm>
          <a:custGeom>
            <a:avLst/>
            <a:gdLst/>
            <a:ahLst/>
            <a:cxnLst/>
            <a:rect l="l" t="t" r="r" b="b"/>
            <a:pathLst>
              <a:path w="9144000" h="17780">
                <a:moveTo>
                  <a:pt x="0" y="17463"/>
                </a:moveTo>
                <a:lnTo>
                  <a:pt x="9144000" y="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1017621"/>
            <a:ext cx="9144000" cy="11430"/>
          </a:xfrm>
          <a:custGeom>
            <a:avLst/>
            <a:gdLst/>
            <a:ahLst/>
            <a:cxnLst/>
            <a:rect l="l" t="t" r="r" b="b"/>
            <a:pathLst>
              <a:path w="9144000" h="11430">
                <a:moveTo>
                  <a:pt x="0" y="0"/>
                </a:moveTo>
                <a:lnTo>
                  <a:pt x="9144000" y="11113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854108"/>
            <a:ext cx="9144000" cy="27305"/>
          </a:xfrm>
          <a:custGeom>
            <a:avLst/>
            <a:gdLst/>
            <a:ahLst/>
            <a:cxnLst/>
            <a:rect l="l" t="t" r="r" b="b"/>
            <a:pathLst>
              <a:path w="9144000" h="27305">
                <a:moveTo>
                  <a:pt x="0" y="26988"/>
                </a:moveTo>
                <a:lnTo>
                  <a:pt x="9144000" y="0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9687" y="795371"/>
            <a:ext cx="9104630" cy="0"/>
          </a:xfrm>
          <a:custGeom>
            <a:avLst/>
            <a:gdLst/>
            <a:ahLst/>
            <a:cxnLst/>
            <a:rect l="l" t="t" r="r" b="b"/>
            <a:pathLst>
              <a:path w="9104630">
                <a:moveTo>
                  <a:pt x="0" y="0"/>
                </a:moveTo>
                <a:lnTo>
                  <a:pt x="9104313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7334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712787"/>
            <a:ext cx="2327275" cy="347980"/>
          </a:xfrm>
          <a:custGeom>
            <a:avLst/>
            <a:gdLst/>
            <a:ahLst/>
            <a:cxnLst/>
            <a:rect l="l" t="t" r="r" b="b"/>
            <a:pathLst>
              <a:path w="2327275" h="347980">
                <a:moveTo>
                  <a:pt x="2327275" y="0"/>
                </a:moveTo>
                <a:lnTo>
                  <a:pt x="0" y="0"/>
                </a:lnTo>
              </a:path>
              <a:path w="2327275" h="347980">
                <a:moveTo>
                  <a:pt x="2327275" y="0"/>
                </a:moveTo>
                <a:lnTo>
                  <a:pt x="0" y="347354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692150"/>
            <a:ext cx="2327275" cy="196215"/>
          </a:xfrm>
          <a:custGeom>
            <a:avLst/>
            <a:gdLst/>
            <a:ahLst/>
            <a:cxnLst/>
            <a:rect l="l" t="t" r="r" b="b"/>
            <a:pathLst>
              <a:path w="2327275" h="196215">
                <a:moveTo>
                  <a:pt x="2327275" y="0"/>
                </a:moveTo>
                <a:lnTo>
                  <a:pt x="0" y="195781"/>
                </a:lnTo>
              </a:path>
            </a:pathLst>
          </a:custGeom>
          <a:ln w="4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34143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0074" y="115888"/>
            <a:ext cx="1079500" cy="792161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333375"/>
            <a:ext cx="1427162" cy="1203325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4749" y="404812"/>
            <a:ext cx="649288" cy="542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243" y="1697497"/>
            <a:ext cx="7171055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9908" y="1973615"/>
            <a:ext cx="7193915" cy="399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64.png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g"/><Relationship Id="rId7" Type="http://schemas.openxmlformats.org/officeDocument/2006/relationships/image" Target="../media/image190.pn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g"/><Relationship Id="rId7" Type="http://schemas.openxmlformats.org/officeDocument/2006/relationships/image" Target="../media/image220.jp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9.jpg"/><Relationship Id="rId5" Type="http://schemas.openxmlformats.org/officeDocument/2006/relationships/image" Target="../media/image218.jpg"/><Relationship Id="rId4" Type="http://schemas.openxmlformats.org/officeDocument/2006/relationships/image" Target="../media/image2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5.jpg"/><Relationship Id="rId5" Type="http://schemas.openxmlformats.org/officeDocument/2006/relationships/image" Target="../media/image224.jpg"/><Relationship Id="rId4" Type="http://schemas.openxmlformats.org/officeDocument/2006/relationships/image" Target="../media/image2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26" Type="http://schemas.openxmlformats.org/officeDocument/2006/relationships/image" Target="../media/image250.png"/><Relationship Id="rId3" Type="http://schemas.openxmlformats.org/officeDocument/2006/relationships/image" Target="../media/image227.png"/><Relationship Id="rId21" Type="http://schemas.openxmlformats.org/officeDocument/2006/relationships/image" Target="../media/image245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5" Type="http://schemas.openxmlformats.org/officeDocument/2006/relationships/image" Target="../media/image249.png"/><Relationship Id="rId2" Type="http://schemas.openxmlformats.org/officeDocument/2006/relationships/image" Target="../media/image226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29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24" Type="http://schemas.openxmlformats.org/officeDocument/2006/relationships/image" Target="../media/image248.png"/><Relationship Id="rId5" Type="http://schemas.openxmlformats.org/officeDocument/2006/relationships/image" Target="../media/image229.png"/><Relationship Id="rId15" Type="http://schemas.openxmlformats.org/officeDocument/2006/relationships/image" Target="../media/image239.png"/><Relationship Id="rId23" Type="http://schemas.openxmlformats.org/officeDocument/2006/relationships/image" Target="../media/image247.png"/><Relationship Id="rId28" Type="http://schemas.openxmlformats.org/officeDocument/2006/relationships/image" Target="../media/image252.png"/><Relationship Id="rId10" Type="http://schemas.openxmlformats.org/officeDocument/2006/relationships/image" Target="../media/image234.png"/><Relationship Id="rId19" Type="http://schemas.openxmlformats.org/officeDocument/2006/relationships/image" Target="../media/image243.png"/><Relationship Id="rId31" Type="http://schemas.openxmlformats.org/officeDocument/2006/relationships/image" Target="../media/image255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Relationship Id="rId22" Type="http://schemas.openxmlformats.org/officeDocument/2006/relationships/image" Target="../media/image246.png"/><Relationship Id="rId27" Type="http://schemas.openxmlformats.org/officeDocument/2006/relationships/image" Target="../media/image251.png"/><Relationship Id="rId30" Type="http://schemas.openxmlformats.org/officeDocument/2006/relationships/image" Target="../media/image254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0.png"/><Relationship Id="rId21" Type="http://schemas.openxmlformats.org/officeDocument/2006/relationships/image" Target="../media/image275.png"/><Relationship Id="rId42" Type="http://schemas.openxmlformats.org/officeDocument/2006/relationships/image" Target="../media/image296.png"/><Relationship Id="rId47" Type="http://schemas.openxmlformats.org/officeDocument/2006/relationships/image" Target="../media/image301.png"/><Relationship Id="rId63" Type="http://schemas.openxmlformats.org/officeDocument/2006/relationships/image" Target="../media/image317.png"/><Relationship Id="rId68" Type="http://schemas.openxmlformats.org/officeDocument/2006/relationships/image" Target="../media/image322.png"/><Relationship Id="rId84" Type="http://schemas.openxmlformats.org/officeDocument/2006/relationships/image" Target="../media/image338.png"/><Relationship Id="rId89" Type="http://schemas.openxmlformats.org/officeDocument/2006/relationships/image" Target="../media/image343.png"/><Relationship Id="rId16" Type="http://schemas.openxmlformats.org/officeDocument/2006/relationships/image" Target="../media/image270.png"/><Relationship Id="rId11" Type="http://schemas.openxmlformats.org/officeDocument/2006/relationships/image" Target="../media/image265.png"/><Relationship Id="rId32" Type="http://schemas.openxmlformats.org/officeDocument/2006/relationships/image" Target="../media/image286.png"/><Relationship Id="rId37" Type="http://schemas.openxmlformats.org/officeDocument/2006/relationships/image" Target="../media/image291.png"/><Relationship Id="rId53" Type="http://schemas.openxmlformats.org/officeDocument/2006/relationships/image" Target="../media/image307.png"/><Relationship Id="rId58" Type="http://schemas.openxmlformats.org/officeDocument/2006/relationships/image" Target="../media/image312.png"/><Relationship Id="rId74" Type="http://schemas.openxmlformats.org/officeDocument/2006/relationships/image" Target="../media/image328.png"/><Relationship Id="rId79" Type="http://schemas.openxmlformats.org/officeDocument/2006/relationships/image" Target="../media/image333.png"/><Relationship Id="rId5" Type="http://schemas.openxmlformats.org/officeDocument/2006/relationships/image" Target="../media/image259.png"/><Relationship Id="rId90" Type="http://schemas.openxmlformats.org/officeDocument/2006/relationships/image" Target="../media/image344.png"/><Relationship Id="rId95" Type="http://schemas.openxmlformats.org/officeDocument/2006/relationships/image" Target="../media/image349.png"/><Relationship Id="rId22" Type="http://schemas.openxmlformats.org/officeDocument/2006/relationships/image" Target="../media/image276.png"/><Relationship Id="rId27" Type="http://schemas.openxmlformats.org/officeDocument/2006/relationships/image" Target="../media/image281.png"/><Relationship Id="rId43" Type="http://schemas.openxmlformats.org/officeDocument/2006/relationships/image" Target="../media/image297.png"/><Relationship Id="rId48" Type="http://schemas.openxmlformats.org/officeDocument/2006/relationships/image" Target="../media/image302.png"/><Relationship Id="rId64" Type="http://schemas.openxmlformats.org/officeDocument/2006/relationships/image" Target="../media/image318.png"/><Relationship Id="rId69" Type="http://schemas.openxmlformats.org/officeDocument/2006/relationships/image" Target="../media/image323.png"/><Relationship Id="rId80" Type="http://schemas.openxmlformats.org/officeDocument/2006/relationships/image" Target="../media/image334.png"/><Relationship Id="rId85" Type="http://schemas.openxmlformats.org/officeDocument/2006/relationships/image" Target="../media/image339.png"/><Relationship Id="rId3" Type="http://schemas.openxmlformats.org/officeDocument/2006/relationships/image" Target="../media/image257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5" Type="http://schemas.openxmlformats.org/officeDocument/2006/relationships/image" Target="../media/image279.png"/><Relationship Id="rId33" Type="http://schemas.openxmlformats.org/officeDocument/2006/relationships/image" Target="../media/image287.png"/><Relationship Id="rId38" Type="http://schemas.openxmlformats.org/officeDocument/2006/relationships/image" Target="../media/image292.png"/><Relationship Id="rId46" Type="http://schemas.openxmlformats.org/officeDocument/2006/relationships/image" Target="../media/image300.png"/><Relationship Id="rId59" Type="http://schemas.openxmlformats.org/officeDocument/2006/relationships/image" Target="../media/image313.png"/><Relationship Id="rId67" Type="http://schemas.openxmlformats.org/officeDocument/2006/relationships/image" Target="../media/image321.png"/><Relationship Id="rId20" Type="http://schemas.openxmlformats.org/officeDocument/2006/relationships/image" Target="../media/image274.png"/><Relationship Id="rId41" Type="http://schemas.openxmlformats.org/officeDocument/2006/relationships/image" Target="../media/image295.png"/><Relationship Id="rId54" Type="http://schemas.openxmlformats.org/officeDocument/2006/relationships/image" Target="../media/image308.png"/><Relationship Id="rId62" Type="http://schemas.openxmlformats.org/officeDocument/2006/relationships/image" Target="../media/image316.png"/><Relationship Id="rId70" Type="http://schemas.openxmlformats.org/officeDocument/2006/relationships/image" Target="../media/image324.png"/><Relationship Id="rId75" Type="http://schemas.openxmlformats.org/officeDocument/2006/relationships/image" Target="../media/image329.png"/><Relationship Id="rId83" Type="http://schemas.openxmlformats.org/officeDocument/2006/relationships/image" Target="../media/image337.png"/><Relationship Id="rId88" Type="http://schemas.openxmlformats.org/officeDocument/2006/relationships/image" Target="../media/image342.png"/><Relationship Id="rId91" Type="http://schemas.openxmlformats.org/officeDocument/2006/relationships/image" Target="../media/image345.png"/><Relationship Id="rId96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5" Type="http://schemas.openxmlformats.org/officeDocument/2006/relationships/image" Target="../media/image269.png"/><Relationship Id="rId23" Type="http://schemas.openxmlformats.org/officeDocument/2006/relationships/image" Target="../media/image277.png"/><Relationship Id="rId28" Type="http://schemas.openxmlformats.org/officeDocument/2006/relationships/image" Target="../media/image282.png"/><Relationship Id="rId36" Type="http://schemas.openxmlformats.org/officeDocument/2006/relationships/image" Target="../media/image290.png"/><Relationship Id="rId49" Type="http://schemas.openxmlformats.org/officeDocument/2006/relationships/image" Target="../media/image303.png"/><Relationship Id="rId57" Type="http://schemas.openxmlformats.org/officeDocument/2006/relationships/image" Target="../media/image311.png"/><Relationship Id="rId10" Type="http://schemas.openxmlformats.org/officeDocument/2006/relationships/image" Target="../media/image264.png"/><Relationship Id="rId31" Type="http://schemas.openxmlformats.org/officeDocument/2006/relationships/image" Target="../media/image285.png"/><Relationship Id="rId44" Type="http://schemas.openxmlformats.org/officeDocument/2006/relationships/image" Target="../media/image298.png"/><Relationship Id="rId52" Type="http://schemas.openxmlformats.org/officeDocument/2006/relationships/image" Target="../media/image306.png"/><Relationship Id="rId60" Type="http://schemas.openxmlformats.org/officeDocument/2006/relationships/image" Target="../media/image314.png"/><Relationship Id="rId65" Type="http://schemas.openxmlformats.org/officeDocument/2006/relationships/image" Target="../media/image319.png"/><Relationship Id="rId73" Type="http://schemas.openxmlformats.org/officeDocument/2006/relationships/image" Target="../media/image327.png"/><Relationship Id="rId78" Type="http://schemas.openxmlformats.org/officeDocument/2006/relationships/image" Target="../media/image332.png"/><Relationship Id="rId81" Type="http://schemas.openxmlformats.org/officeDocument/2006/relationships/image" Target="../media/image335.png"/><Relationship Id="rId86" Type="http://schemas.openxmlformats.org/officeDocument/2006/relationships/image" Target="../media/image340.png"/><Relationship Id="rId94" Type="http://schemas.openxmlformats.org/officeDocument/2006/relationships/image" Target="../media/image348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9" Type="http://schemas.openxmlformats.org/officeDocument/2006/relationships/image" Target="../media/image293.png"/><Relationship Id="rId34" Type="http://schemas.openxmlformats.org/officeDocument/2006/relationships/image" Target="../media/image288.png"/><Relationship Id="rId50" Type="http://schemas.openxmlformats.org/officeDocument/2006/relationships/image" Target="../media/image304.png"/><Relationship Id="rId55" Type="http://schemas.openxmlformats.org/officeDocument/2006/relationships/image" Target="../media/image309.png"/><Relationship Id="rId76" Type="http://schemas.openxmlformats.org/officeDocument/2006/relationships/image" Target="../media/image330.png"/><Relationship Id="rId97" Type="http://schemas.openxmlformats.org/officeDocument/2006/relationships/image" Target="../media/image351.png"/><Relationship Id="rId7" Type="http://schemas.openxmlformats.org/officeDocument/2006/relationships/image" Target="../media/image261.png"/><Relationship Id="rId71" Type="http://schemas.openxmlformats.org/officeDocument/2006/relationships/image" Target="../media/image325.png"/><Relationship Id="rId92" Type="http://schemas.openxmlformats.org/officeDocument/2006/relationships/image" Target="../media/image346.png"/><Relationship Id="rId2" Type="http://schemas.openxmlformats.org/officeDocument/2006/relationships/image" Target="../media/image256.png"/><Relationship Id="rId29" Type="http://schemas.openxmlformats.org/officeDocument/2006/relationships/image" Target="../media/image283.png"/><Relationship Id="rId24" Type="http://schemas.openxmlformats.org/officeDocument/2006/relationships/image" Target="../media/image278.png"/><Relationship Id="rId40" Type="http://schemas.openxmlformats.org/officeDocument/2006/relationships/image" Target="../media/image294.png"/><Relationship Id="rId45" Type="http://schemas.openxmlformats.org/officeDocument/2006/relationships/image" Target="../media/image299.png"/><Relationship Id="rId66" Type="http://schemas.openxmlformats.org/officeDocument/2006/relationships/image" Target="../media/image320.png"/><Relationship Id="rId87" Type="http://schemas.openxmlformats.org/officeDocument/2006/relationships/image" Target="../media/image341.png"/><Relationship Id="rId61" Type="http://schemas.openxmlformats.org/officeDocument/2006/relationships/image" Target="../media/image315.png"/><Relationship Id="rId82" Type="http://schemas.openxmlformats.org/officeDocument/2006/relationships/image" Target="../media/image336.png"/><Relationship Id="rId19" Type="http://schemas.openxmlformats.org/officeDocument/2006/relationships/image" Target="../media/image273.png"/><Relationship Id="rId14" Type="http://schemas.openxmlformats.org/officeDocument/2006/relationships/image" Target="../media/image268.png"/><Relationship Id="rId30" Type="http://schemas.openxmlformats.org/officeDocument/2006/relationships/image" Target="../media/image284.png"/><Relationship Id="rId35" Type="http://schemas.openxmlformats.org/officeDocument/2006/relationships/image" Target="../media/image289.png"/><Relationship Id="rId56" Type="http://schemas.openxmlformats.org/officeDocument/2006/relationships/image" Target="../media/image310.png"/><Relationship Id="rId77" Type="http://schemas.openxmlformats.org/officeDocument/2006/relationships/image" Target="../media/image331.png"/><Relationship Id="rId8" Type="http://schemas.openxmlformats.org/officeDocument/2006/relationships/image" Target="../media/image262.png"/><Relationship Id="rId51" Type="http://schemas.openxmlformats.org/officeDocument/2006/relationships/image" Target="../media/image305.png"/><Relationship Id="rId72" Type="http://schemas.openxmlformats.org/officeDocument/2006/relationships/image" Target="../media/image326.png"/><Relationship Id="rId93" Type="http://schemas.openxmlformats.org/officeDocument/2006/relationships/image" Target="../media/image347.png"/><Relationship Id="rId98" Type="http://schemas.openxmlformats.org/officeDocument/2006/relationships/image" Target="../media/image3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20" Type="http://schemas.openxmlformats.org/officeDocument/2006/relationships/image" Target="../media/image62.png"/><Relationship Id="rId41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26" Type="http://schemas.openxmlformats.org/officeDocument/2006/relationships/image" Target="../media/image162.png"/><Relationship Id="rId3" Type="http://schemas.openxmlformats.org/officeDocument/2006/relationships/image" Target="../media/image139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png"/><Relationship Id="rId2" Type="http://schemas.openxmlformats.org/officeDocument/2006/relationships/image" Target="../media/image138.pn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68" y="3107122"/>
            <a:ext cx="5739130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57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4000" spc="6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4000" spc="25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4000" spc="-240" dirty="0">
                <a:solidFill>
                  <a:srgbClr val="335338"/>
                </a:solidFill>
                <a:latin typeface="Trebuchet MS"/>
                <a:cs typeface="Trebuchet MS"/>
              </a:rPr>
              <a:t>m</a:t>
            </a:r>
            <a:r>
              <a:rPr sz="4000" spc="-39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4000" spc="-8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4000" spc="-9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4000" spc="-20" dirty="0">
                <a:solidFill>
                  <a:srgbClr val="335338"/>
                </a:solidFill>
                <a:latin typeface="Trebuchet MS"/>
                <a:cs typeface="Trebuchet MS"/>
              </a:rPr>
              <a:t>B</a:t>
            </a:r>
            <a:r>
              <a:rPr sz="4000" spc="-390" dirty="0">
                <a:solidFill>
                  <a:srgbClr val="335338"/>
                </a:solidFill>
                <a:latin typeface="Trebuchet MS"/>
                <a:cs typeface="Trebuchet MS"/>
              </a:rPr>
              <a:t>á</a:t>
            </a:r>
            <a:r>
              <a:rPr sz="4000" spc="-90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4000" spc="-27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4000" spc="-23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4000" spc="-39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4000" spc="-8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4000" spc="-9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4000" spc="-195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4000" spc="-270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4000" spc="-10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4000" spc="440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4000" spc="6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4000" spc="-254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4000" spc="-180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4000" spc="25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4000" spc="6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4000" spc="-310" dirty="0">
                <a:solidFill>
                  <a:srgbClr val="335338"/>
                </a:solidFill>
                <a:latin typeface="Trebuchet MS"/>
                <a:cs typeface="Trebuchet MS"/>
              </a:rPr>
              <a:t>l  </a:t>
            </a:r>
            <a:r>
              <a:rPr sz="4000" spc="-135" dirty="0">
                <a:solidFill>
                  <a:srgbClr val="335338"/>
                </a:solidFill>
                <a:latin typeface="Trebuchet MS"/>
                <a:cs typeface="Trebuchet MS"/>
              </a:rPr>
              <a:t>Interno</a:t>
            </a:r>
            <a:r>
              <a:rPr sz="4000" spc="-9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4000" spc="530" dirty="0">
                <a:solidFill>
                  <a:srgbClr val="335338"/>
                </a:solidFill>
                <a:latin typeface="Trebuchet MS"/>
                <a:cs typeface="Trebuchet MS"/>
              </a:rPr>
              <a:t>–</a:t>
            </a:r>
            <a:r>
              <a:rPr sz="4000" spc="-10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4000" spc="295" dirty="0">
                <a:solidFill>
                  <a:srgbClr val="335338"/>
                </a:solidFill>
                <a:latin typeface="Trebuchet MS"/>
                <a:cs typeface="Trebuchet MS"/>
              </a:rPr>
              <a:t>NOBACI</a:t>
            </a:r>
            <a:endParaRPr sz="4000" dirty="0">
              <a:latin typeface="Trebuchet MS"/>
              <a:cs typeface="Trebuchet MS"/>
            </a:endParaRPr>
          </a:p>
          <a:p>
            <a:pPr marL="146050">
              <a:lnSpc>
                <a:spcPct val="100000"/>
              </a:lnSpc>
              <a:spcBef>
                <a:spcPts val="2700"/>
              </a:spcBef>
            </a:pPr>
            <a:r>
              <a:rPr sz="3200" spc="-434" dirty="0" smtClean="0">
                <a:solidFill>
                  <a:srgbClr val="0066CC"/>
                </a:solidFill>
                <a:latin typeface="Trebuchet MS"/>
                <a:cs typeface="Trebuchet MS"/>
              </a:rPr>
              <a:t>Ju</a:t>
            </a:r>
            <a:r>
              <a:rPr sz="3200" spc="-254" dirty="0" smtClean="0">
                <a:solidFill>
                  <a:srgbClr val="0066CC"/>
                </a:solidFill>
                <a:latin typeface="Trebuchet MS"/>
                <a:cs typeface="Trebuchet MS"/>
              </a:rPr>
              <a:t>l</a:t>
            </a:r>
            <a:r>
              <a:rPr sz="3200" spc="-220" dirty="0" smtClean="0">
                <a:solidFill>
                  <a:srgbClr val="0066CC"/>
                </a:solidFill>
                <a:latin typeface="Trebuchet MS"/>
                <a:cs typeface="Trebuchet MS"/>
              </a:rPr>
              <a:t>i</a:t>
            </a:r>
            <a:r>
              <a:rPr sz="3200" spc="45" dirty="0" smtClean="0">
                <a:solidFill>
                  <a:srgbClr val="0066CC"/>
                </a:solidFill>
                <a:latin typeface="Trebuchet MS"/>
                <a:cs typeface="Trebuchet MS"/>
              </a:rPr>
              <a:t>o</a:t>
            </a:r>
            <a:r>
              <a:rPr sz="3200" spc="-80" dirty="0" smtClean="0">
                <a:solidFill>
                  <a:srgbClr val="0066CC"/>
                </a:solidFill>
                <a:latin typeface="Trebuchet MS"/>
                <a:cs typeface="Trebuchet MS"/>
              </a:rPr>
              <a:t> 2017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2032" y="6218766"/>
            <a:ext cx="4271432" cy="4106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114" y="6261862"/>
            <a:ext cx="4047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solidFill>
                  <a:srgbClr val="335338"/>
                </a:solidFill>
                <a:latin typeface="Trebuchet MS"/>
                <a:cs typeface="Trebuchet MS"/>
              </a:rPr>
              <a:t>Contraloría</a:t>
            </a:r>
            <a:r>
              <a:rPr sz="1400" b="1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35338"/>
                </a:solidFill>
                <a:latin typeface="Trebuchet MS"/>
                <a:cs typeface="Trebuchet MS"/>
              </a:rPr>
              <a:t>General</a:t>
            </a:r>
            <a:r>
              <a:rPr sz="1400" b="1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35338"/>
                </a:solidFill>
                <a:latin typeface="Trebuchet MS"/>
                <a:cs typeface="Trebuchet MS"/>
              </a:rPr>
              <a:t>de</a:t>
            </a:r>
            <a:r>
              <a:rPr sz="1400" b="1" spc="-4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335338"/>
                </a:solidFill>
                <a:latin typeface="Trebuchet MS"/>
                <a:cs typeface="Trebuchet MS"/>
              </a:rPr>
              <a:t>la</a:t>
            </a:r>
            <a:r>
              <a:rPr sz="1400" b="1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35338"/>
                </a:solidFill>
                <a:latin typeface="Trebuchet MS"/>
                <a:cs typeface="Trebuchet MS"/>
              </a:rPr>
              <a:t>República</a:t>
            </a:r>
            <a:r>
              <a:rPr sz="1400" b="1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335338"/>
                </a:solidFill>
                <a:latin typeface="Trebuchet MS"/>
                <a:cs typeface="Trebuchet MS"/>
              </a:rPr>
              <a:t>Dominicana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2232" y="93133"/>
            <a:ext cx="4068232" cy="9101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7148" y="198620"/>
            <a:ext cx="3434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75" dirty="0"/>
              <a:t>Ó</a:t>
            </a:r>
            <a:r>
              <a:rPr sz="3200" spc="15" dirty="0"/>
              <a:t>r</a:t>
            </a:r>
            <a:r>
              <a:rPr sz="3200" spc="-250" dirty="0"/>
              <a:t>g</a:t>
            </a:r>
            <a:r>
              <a:rPr sz="3200" spc="-325" dirty="0"/>
              <a:t>a</a:t>
            </a:r>
            <a:r>
              <a:rPr sz="3200" spc="-55" dirty="0"/>
              <a:t>no</a:t>
            </a:r>
            <a:r>
              <a:rPr sz="3200" spc="-65" dirty="0"/>
              <a:t>s</a:t>
            </a:r>
            <a:r>
              <a:rPr sz="3200" spc="-75" dirty="0"/>
              <a:t> </a:t>
            </a:r>
            <a:r>
              <a:rPr sz="3200" spc="-150" dirty="0"/>
              <a:t>d</a:t>
            </a:r>
            <a:r>
              <a:rPr sz="3200" spc="-215" dirty="0"/>
              <a:t>e</a:t>
            </a:r>
            <a:r>
              <a:rPr sz="3200" spc="-245" dirty="0"/>
              <a:t>l</a:t>
            </a:r>
            <a:r>
              <a:rPr sz="3200" spc="-80" dirty="0"/>
              <a:t> S</a:t>
            </a:r>
            <a:r>
              <a:rPr sz="3200" spc="180" dirty="0"/>
              <a:t>IN</a:t>
            </a:r>
            <a:r>
              <a:rPr sz="3200" spc="245" dirty="0"/>
              <a:t>A</a:t>
            </a:r>
            <a:r>
              <a:rPr sz="3200" spc="345" dirty="0"/>
              <a:t>C</a:t>
            </a:r>
            <a:r>
              <a:rPr sz="3200" spc="-95" dirty="0"/>
              <a:t>I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426632" y="1672166"/>
            <a:ext cx="2197100" cy="4593590"/>
            <a:chOff x="1426632" y="1672166"/>
            <a:chExt cx="2197100" cy="45935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632" y="1672166"/>
              <a:ext cx="2197100" cy="4593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4699" y="4123266"/>
              <a:ext cx="956733" cy="62653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24653" y="4185433"/>
            <a:ext cx="5994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90" dirty="0">
                <a:solidFill>
                  <a:srgbClr val="FFFFFF"/>
                </a:solidFill>
                <a:latin typeface="Trebuchet MS"/>
                <a:cs typeface="Trebuchet MS"/>
              </a:rPr>
              <a:t>CG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27200" y="1672166"/>
            <a:ext cx="4051300" cy="4593590"/>
            <a:chOff x="1727200" y="1672166"/>
            <a:chExt cx="4051300" cy="45935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200" y="1943099"/>
              <a:ext cx="1595967" cy="15959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1672166"/>
              <a:ext cx="2197100" cy="45931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8100" y="3543300"/>
              <a:ext cx="1744132" cy="6223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8750" y="3602249"/>
            <a:ext cx="13049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20" dirty="0">
                <a:solidFill>
                  <a:srgbClr val="FFFFFF"/>
                </a:solidFill>
                <a:latin typeface="Trebuchet MS"/>
                <a:cs typeface="Trebuchet MS"/>
              </a:rPr>
              <a:t>Enti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12633" y="3835400"/>
            <a:ext cx="2015489" cy="910590"/>
            <a:chOff x="3712633" y="3835400"/>
            <a:chExt cx="2015489" cy="9105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3867" y="3835400"/>
              <a:ext cx="1752600" cy="622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2633" y="4123267"/>
              <a:ext cx="2015067" cy="6223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93496" y="3894349"/>
            <a:ext cx="1575435" cy="6489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30175">
              <a:lnSpc>
                <a:spcPts val="2270"/>
              </a:lnSpc>
              <a:spcBef>
                <a:spcPts val="480"/>
              </a:spcBef>
            </a:pPr>
            <a:r>
              <a:rPr sz="2200" spc="-80" dirty="0">
                <a:solidFill>
                  <a:srgbClr val="FFFFFF"/>
                </a:solidFill>
                <a:latin typeface="Trebuchet MS"/>
                <a:cs typeface="Trebuchet MS"/>
              </a:rPr>
              <a:t>organismos </a:t>
            </a:r>
            <a:r>
              <a:rPr sz="2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Trebuchet MS"/>
                <a:cs typeface="Trebuchet MS"/>
              </a:rPr>
              <a:t>públ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93066" y="4415366"/>
            <a:ext cx="1854200" cy="914400"/>
            <a:chOff x="3793066" y="4415366"/>
            <a:chExt cx="1854200" cy="91440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3066" y="4415366"/>
              <a:ext cx="1854200" cy="622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8532" y="4707466"/>
              <a:ext cx="1134533" cy="622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7832" y="4707466"/>
              <a:ext cx="474133" cy="622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66732" y="4707466"/>
              <a:ext cx="664633" cy="6223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70902" y="4474296"/>
            <a:ext cx="1420495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51765" marR="5080" indent="-139700">
              <a:lnSpc>
                <a:spcPts val="2300"/>
              </a:lnSpc>
              <a:spcBef>
                <a:spcPts val="459"/>
              </a:spcBef>
            </a:pP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1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10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81966" y="1672166"/>
            <a:ext cx="4055745" cy="4593590"/>
            <a:chOff x="3881966" y="1672166"/>
            <a:chExt cx="4055745" cy="459359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1966" y="1943099"/>
              <a:ext cx="1595967" cy="15959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0399" y="1672166"/>
              <a:ext cx="2197100" cy="45931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21966" y="4123266"/>
              <a:ext cx="910166" cy="626533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601578" y="4185433"/>
            <a:ext cx="4730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200" spc="50" dirty="0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680632" y="1943100"/>
            <a:ext cx="5998845" cy="4098290"/>
            <a:chOff x="1680632" y="1943100"/>
            <a:chExt cx="5998845" cy="409829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0967" y="1943100"/>
              <a:ext cx="1595967" cy="159596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80632" y="5266266"/>
              <a:ext cx="5998632" cy="7747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906517" y="5469799"/>
            <a:ext cx="153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Trebuchet MS"/>
                <a:cs typeface="Trebuchet MS"/>
              </a:rPr>
              <a:t>A</a:t>
            </a:r>
            <a:r>
              <a:rPr sz="1800" spc="45" dirty="0">
                <a:latin typeface="Trebuchet MS"/>
                <a:cs typeface="Trebuchet MS"/>
              </a:rPr>
              <a:t>r</a:t>
            </a:r>
            <a:r>
              <a:rPr sz="1800" spc="-114" dirty="0">
                <a:latin typeface="Trebuchet MS"/>
                <a:cs typeface="Trebuchet MS"/>
              </a:rPr>
              <a:t>t</a:t>
            </a:r>
            <a:r>
              <a:rPr sz="1800" spc="-270" dirty="0">
                <a:latin typeface="Trebuchet MS"/>
                <a:cs typeface="Trebuchet MS"/>
              </a:rPr>
              <a:t>.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6 </a:t>
            </a:r>
            <a:r>
              <a:rPr sz="1800" spc="-25" dirty="0">
                <a:latin typeface="Trebuchet MS"/>
                <a:cs typeface="Trebuchet MS"/>
              </a:rPr>
              <a:t>L</a:t>
            </a:r>
            <a:r>
              <a:rPr sz="1800" spc="-150" dirty="0">
                <a:latin typeface="Trebuchet MS"/>
                <a:cs typeface="Trebuchet MS"/>
              </a:rPr>
              <a:t>e</a:t>
            </a:r>
            <a:r>
              <a:rPr sz="1800" spc="-100" dirty="0">
                <a:latin typeface="Trebuchet MS"/>
                <a:cs typeface="Trebuchet MS"/>
              </a:rPr>
              <a:t>y</a:t>
            </a:r>
            <a:r>
              <a:rPr sz="1800" spc="-45" dirty="0">
                <a:latin typeface="Trebuchet MS"/>
                <a:cs typeface="Trebuchet MS"/>
              </a:rPr>
              <a:t> 10</a:t>
            </a:r>
            <a:r>
              <a:rPr sz="1800" spc="-75" dirty="0">
                <a:latin typeface="Trebuchet MS"/>
                <a:cs typeface="Trebuchet MS"/>
              </a:rPr>
              <a:t>-</a:t>
            </a:r>
            <a:r>
              <a:rPr sz="1800" spc="-45" dirty="0">
                <a:latin typeface="Trebuchet MS"/>
                <a:cs typeface="Trebuchet MS"/>
              </a:rPr>
              <a:t>07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5346700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4824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/>
              <a:t>Estructura</a:t>
            </a:r>
            <a:r>
              <a:rPr sz="3200" spc="-80" dirty="0"/>
              <a:t> </a:t>
            </a:r>
            <a:r>
              <a:rPr sz="3200" spc="-45" dirty="0"/>
              <a:t>Marco</a:t>
            </a:r>
            <a:r>
              <a:rPr sz="3200" spc="-80" dirty="0"/>
              <a:t> </a:t>
            </a:r>
            <a:r>
              <a:rPr sz="3200" spc="-65" dirty="0"/>
              <a:t>Normativo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881062" y="3260725"/>
            <a:ext cx="7239000" cy="2419350"/>
            <a:chOff x="881062" y="3260725"/>
            <a:chExt cx="7239000" cy="2419350"/>
          </a:xfrm>
        </p:grpSpPr>
        <p:sp>
          <p:nvSpPr>
            <p:cNvPr id="5" name="object 5"/>
            <p:cNvSpPr/>
            <p:nvPr/>
          </p:nvSpPr>
          <p:spPr>
            <a:xfrm>
              <a:off x="5570537" y="3279775"/>
              <a:ext cx="2530475" cy="2381250"/>
            </a:xfrm>
            <a:custGeom>
              <a:avLst/>
              <a:gdLst/>
              <a:ahLst/>
              <a:cxnLst/>
              <a:rect l="l" t="t" r="r" b="b"/>
              <a:pathLst>
                <a:path w="2530475" h="2381250">
                  <a:moveTo>
                    <a:pt x="0" y="396884"/>
                  </a:moveTo>
                  <a:lnTo>
                    <a:pt x="2670" y="350599"/>
                  </a:lnTo>
                  <a:lnTo>
                    <a:pt x="10481" y="305882"/>
                  </a:lnTo>
                  <a:lnTo>
                    <a:pt x="23137" y="263031"/>
                  </a:lnTo>
                  <a:lnTo>
                    <a:pt x="40339" y="222344"/>
                  </a:lnTo>
                  <a:lnTo>
                    <a:pt x="61790" y="184119"/>
                  </a:lnTo>
                  <a:lnTo>
                    <a:pt x="87190" y="148653"/>
                  </a:lnTo>
                  <a:lnTo>
                    <a:pt x="116244" y="116244"/>
                  </a:lnTo>
                  <a:lnTo>
                    <a:pt x="148653" y="87190"/>
                  </a:lnTo>
                  <a:lnTo>
                    <a:pt x="184119" y="61790"/>
                  </a:lnTo>
                  <a:lnTo>
                    <a:pt x="222344" y="40339"/>
                  </a:lnTo>
                  <a:lnTo>
                    <a:pt x="263031" y="23137"/>
                  </a:lnTo>
                  <a:lnTo>
                    <a:pt x="305882" y="10481"/>
                  </a:lnTo>
                  <a:lnTo>
                    <a:pt x="350598" y="2670"/>
                  </a:lnTo>
                  <a:lnTo>
                    <a:pt x="396883" y="0"/>
                  </a:lnTo>
                  <a:lnTo>
                    <a:pt x="2133591" y="0"/>
                  </a:lnTo>
                  <a:lnTo>
                    <a:pt x="2179876" y="2670"/>
                  </a:lnTo>
                  <a:lnTo>
                    <a:pt x="2224592" y="10481"/>
                  </a:lnTo>
                  <a:lnTo>
                    <a:pt x="2267443" y="23137"/>
                  </a:lnTo>
                  <a:lnTo>
                    <a:pt x="2308130" y="40339"/>
                  </a:lnTo>
                  <a:lnTo>
                    <a:pt x="2346355" y="61790"/>
                  </a:lnTo>
                  <a:lnTo>
                    <a:pt x="2381821" y="87190"/>
                  </a:lnTo>
                  <a:lnTo>
                    <a:pt x="2414230" y="116244"/>
                  </a:lnTo>
                  <a:lnTo>
                    <a:pt x="2443284" y="148653"/>
                  </a:lnTo>
                  <a:lnTo>
                    <a:pt x="2468684" y="184119"/>
                  </a:lnTo>
                  <a:lnTo>
                    <a:pt x="2490135" y="222344"/>
                  </a:lnTo>
                  <a:lnTo>
                    <a:pt x="2507337" y="263031"/>
                  </a:lnTo>
                  <a:lnTo>
                    <a:pt x="2519993" y="305882"/>
                  </a:lnTo>
                  <a:lnTo>
                    <a:pt x="2527804" y="350599"/>
                  </a:lnTo>
                  <a:lnTo>
                    <a:pt x="2530475" y="396884"/>
                  </a:lnTo>
                  <a:lnTo>
                    <a:pt x="2530475" y="1984366"/>
                  </a:lnTo>
                  <a:lnTo>
                    <a:pt x="2527804" y="2030651"/>
                  </a:lnTo>
                  <a:lnTo>
                    <a:pt x="2519993" y="2075367"/>
                  </a:lnTo>
                  <a:lnTo>
                    <a:pt x="2507337" y="2118218"/>
                  </a:lnTo>
                  <a:lnTo>
                    <a:pt x="2490135" y="2158905"/>
                  </a:lnTo>
                  <a:lnTo>
                    <a:pt x="2468684" y="2197130"/>
                  </a:lnTo>
                  <a:lnTo>
                    <a:pt x="2443284" y="2232596"/>
                  </a:lnTo>
                  <a:lnTo>
                    <a:pt x="2414230" y="2265005"/>
                  </a:lnTo>
                  <a:lnTo>
                    <a:pt x="2381821" y="2294059"/>
                  </a:lnTo>
                  <a:lnTo>
                    <a:pt x="2346355" y="2319459"/>
                  </a:lnTo>
                  <a:lnTo>
                    <a:pt x="2308130" y="2340910"/>
                  </a:lnTo>
                  <a:lnTo>
                    <a:pt x="2267443" y="2358112"/>
                  </a:lnTo>
                  <a:lnTo>
                    <a:pt x="2224592" y="2370768"/>
                  </a:lnTo>
                  <a:lnTo>
                    <a:pt x="2179876" y="2378579"/>
                  </a:lnTo>
                  <a:lnTo>
                    <a:pt x="2133591" y="2381250"/>
                  </a:lnTo>
                  <a:lnTo>
                    <a:pt x="396883" y="2381250"/>
                  </a:lnTo>
                  <a:lnTo>
                    <a:pt x="350598" y="2378579"/>
                  </a:lnTo>
                  <a:lnTo>
                    <a:pt x="305882" y="2370768"/>
                  </a:lnTo>
                  <a:lnTo>
                    <a:pt x="263031" y="2358112"/>
                  </a:lnTo>
                  <a:lnTo>
                    <a:pt x="222344" y="2340910"/>
                  </a:lnTo>
                  <a:lnTo>
                    <a:pt x="184119" y="2319459"/>
                  </a:lnTo>
                  <a:lnTo>
                    <a:pt x="148653" y="2294059"/>
                  </a:lnTo>
                  <a:lnTo>
                    <a:pt x="116244" y="2265005"/>
                  </a:lnTo>
                  <a:lnTo>
                    <a:pt x="87190" y="2232596"/>
                  </a:lnTo>
                  <a:lnTo>
                    <a:pt x="61790" y="2197130"/>
                  </a:lnTo>
                  <a:lnTo>
                    <a:pt x="40339" y="2158905"/>
                  </a:lnTo>
                  <a:lnTo>
                    <a:pt x="23137" y="2118218"/>
                  </a:lnTo>
                  <a:lnTo>
                    <a:pt x="10481" y="2075367"/>
                  </a:lnTo>
                  <a:lnTo>
                    <a:pt x="2670" y="2030651"/>
                  </a:lnTo>
                  <a:lnTo>
                    <a:pt x="0" y="1984366"/>
                  </a:lnTo>
                  <a:lnTo>
                    <a:pt x="0" y="396884"/>
                  </a:lnTo>
                  <a:close/>
                </a:path>
              </a:pathLst>
            </a:custGeom>
            <a:ln w="381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0112" y="3279775"/>
              <a:ext cx="2529205" cy="2381250"/>
            </a:xfrm>
            <a:custGeom>
              <a:avLst/>
              <a:gdLst/>
              <a:ahLst/>
              <a:cxnLst/>
              <a:rect l="l" t="t" r="r" b="b"/>
              <a:pathLst>
                <a:path w="2529204" h="2381250">
                  <a:moveTo>
                    <a:pt x="0" y="396883"/>
                  </a:moveTo>
                  <a:lnTo>
                    <a:pt x="2670" y="350598"/>
                  </a:lnTo>
                  <a:lnTo>
                    <a:pt x="10481" y="305881"/>
                  </a:lnTo>
                  <a:lnTo>
                    <a:pt x="23137" y="263031"/>
                  </a:lnTo>
                  <a:lnTo>
                    <a:pt x="40339" y="222344"/>
                  </a:lnTo>
                  <a:lnTo>
                    <a:pt x="61790" y="184119"/>
                  </a:lnTo>
                  <a:lnTo>
                    <a:pt x="87190" y="148653"/>
                  </a:lnTo>
                  <a:lnTo>
                    <a:pt x="116244" y="116244"/>
                  </a:lnTo>
                  <a:lnTo>
                    <a:pt x="148653" y="87190"/>
                  </a:lnTo>
                  <a:lnTo>
                    <a:pt x="184119" y="61790"/>
                  </a:lnTo>
                  <a:lnTo>
                    <a:pt x="222344" y="40339"/>
                  </a:lnTo>
                  <a:lnTo>
                    <a:pt x="263031" y="23137"/>
                  </a:lnTo>
                  <a:lnTo>
                    <a:pt x="305881" y="10481"/>
                  </a:lnTo>
                  <a:lnTo>
                    <a:pt x="350598" y="2670"/>
                  </a:lnTo>
                  <a:lnTo>
                    <a:pt x="396883" y="0"/>
                  </a:lnTo>
                  <a:lnTo>
                    <a:pt x="2132003" y="0"/>
                  </a:lnTo>
                  <a:lnTo>
                    <a:pt x="2178288" y="2670"/>
                  </a:lnTo>
                  <a:lnTo>
                    <a:pt x="2223004" y="10481"/>
                  </a:lnTo>
                  <a:lnTo>
                    <a:pt x="2265855" y="23137"/>
                  </a:lnTo>
                  <a:lnTo>
                    <a:pt x="2306542" y="40339"/>
                  </a:lnTo>
                  <a:lnTo>
                    <a:pt x="2344767" y="61790"/>
                  </a:lnTo>
                  <a:lnTo>
                    <a:pt x="2380233" y="87190"/>
                  </a:lnTo>
                  <a:lnTo>
                    <a:pt x="2412642" y="116244"/>
                  </a:lnTo>
                  <a:lnTo>
                    <a:pt x="2441696" y="148653"/>
                  </a:lnTo>
                  <a:lnTo>
                    <a:pt x="2467096" y="184119"/>
                  </a:lnTo>
                  <a:lnTo>
                    <a:pt x="2488547" y="222344"/>
                  </a:lnTo>
                  <a:lnTo>
                    <a:pt x="2505749" y="263031"/>
                  </a:lnTo>
                  <a:lnTo>
                    <a:pt x="2518405" y="305881"/>
                  </a:lnTo>
                  <a:lnTo>
                    <a:pt x="2526216" y="350598"/>
                  </a:lnTo>
                  <a:lnTo>
                    <a:pt x="2528887" y="396883"/>
                  </a:lnTo>
                  <a:lnTo>
                    <a:pt x="2528887" y="1984366"/>
                  </a:lnTo>
                  <a:lnTo>
                    <a:pt x="2526216" y="2030651"/>
                  </a:lnTo>
                  <a:lnTo>
                    <a:pt x="2518405" y="2075367"/>
                  </a:lnTo>
                  <a:lnTo>
                    <a:pt x="2505749" y="2118218"/>
                  </a:lnTo>
                  <a:lnTo>
                    <a:pt x="2488547" y="2158905"/>
                  </a:lnTo>
                  <a:lnTo>
                    <a:pt x="2467096" y="2197130"/>
                  </a:lnTo>
                  <a:lnTo>
                    <a:pt x="2441696" y="2232596"/>
                  </a:lnTo>
                  <a:lnTo>
                    <a:pt x="2412642" y="2265005"/>
                  </a:lnTo>
                  <a:lnTo>
                    <a:pt x="2380233" y="2294059"/>
                  </a:lnTo>
                  <a:lnTo>
                    <a:pt x="2344767" y="2319459"/>
                  </a:lnTo>
                  <a:lnTo>
                    <a:pt x="2306542" y="2340910"/>
                  </a:lnTo>
                  <a:lnTo>
                    <a:pt x="2265855" y="2358112"/>
                  </a:lnTo>
                  <a:lnTo>
                    <a:pt x="2223004" y="2370768"/>
                  </a:lnTo>
                  <a:lnTo>
                    <a:pt x="2178288" y="2378579"/>
                  </a:lnTo>
                  <a:lnTo>
                    <a:pt x="2132003" y="2381250"/>
                  </a:lnTo>
                  <a:lnTo>
                    <a:pt x="396883" y="2381250"/>
                  </a:lnTo>
                  <a:lnTo>
                    <a:pt x="350598" y="2378579"/>
                  </a:lnTo>
                  <a:lnTo>
                    <a:pt x="305881" y="2370768"/>
                  </a:lnTo>
                  <a:lnTo>
                    <a:pt x="263031" y="2358112"/>
                  </a:lnTo>
                  <a:lnTo>
                    <a:pt x="222344" y="2340910"/>
                  </a:lnTo>
                  <a:lnTo>
                    <a:pt x="184119" y="2319459"/>
                  </a:lnTo>
                  <a:lnTo>
                    <a:pt x="148653" y="2294059"/>
                  </a:lnTo>
                  <a:lnTo>
                    <a:pt x="116244" y="2265005"/>
                  </a:lnTo>
                  <a:lnTo>
                    <a:pt x="87190" y="2232596"/>
                  </a:lnTo>
                  <a:lnTo>
                    <a:pt x="61790" y="2197130"/>
                  </a:lnTo>
                  <a:lnTo>
                    <a:pt x="40339" y="2158905"/>
                  </a:lnTo>
                  <a:lnTo>
                    <a:pt x="23137" y="2118218"/>
                  </a:lnTo>
                  <a:lnTo>
                    <a:pt x="10481" y="2075367"/>
                  </a:lnTo>
                  <a:lnTo>
                    <a:pt x="2670" y="2030651"/>
                  </a:lnTo>
                  <a:lnTo>
                    <a:pt x="0" y="1984366"/>
                  </a:lnTo>
                  <a:lnTo>
                    <a:pt x="0" y="396883"/>
                  </a:lnTo>
                  <a:close/>
                </a:path>
              </a:pathLst>
            </a:custGeom>
            <a:ln w="381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17866" y="3453574"/>
            <a:ext cx="193421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002060"/>
                </a:solidFill>
                <a:latin typeface="Trebuchet MS"/>
                <a:cs typeface="Trebuchet MS"/>
              </a:rPr>
              <a:t>Marco</a:t>
            </a:r>
            <a:r>
              <a:rPr sz="1800" b="1" spc="-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002060"/>
                </a:solidFill>
                <a:latin typeface="Trebuchet MS"/>
                <a:cs typeface="Trebuchet MS"/>
              </a:rPr>
              <a:t>Normativo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25" dirty="0">
                <a:solidFill>
                  <a:srgbClr val="002060"/>
                </a:solidFill>
                <a:latin typeface="Trebuchet MS"/>
                <a:cs typeface="Trebuchet MS"/>
              </a:rPr>
              <a:t>(Cumplimiento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625" y="3255962"/>
              <a:ext cx="903287" cy="1241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5212" y="3255962"/>
              <a:ext cx="903287" cy="1241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1771649"/>
              <a:ext cx="2998787" cy="14589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9287" y="1628775"/>
              <a:ext cx="2684463" cy="13414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144962" y="1936432"/>
            <a:ext cx="71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85" dirty="0">
                <a:latin typeface="Trebuchet MS"/>
                <a:cs typeface="Trebuchet MS"/>
              </a:rPr>
              <a:t>CGR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7965" y="3453574"/>
            <a:ext cx="15157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002060"/>
                </a:solidFill>
                <a:latin typeface="Trebuchet MS"/>
                <a:cs typeface="Trebuchet MS"/>
              </a:rPr>
              <a:t>H</a:t>
            </a:r>
            <a:r>
              <a:rPr sz="1800" b="1" spc="90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1800" b="1" spc="20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1800" b="1" spc="40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1800" b="1" spc="-15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1800" b="1" spc="95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1800" b="1" spc="25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1800" b="1" spc="-5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1800" b="1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1800" b="1" spc="-1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1800" b="1" spc="-15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1800" b="1" spc="-10" dirty="0">
                <a:solidFill>
                  <a:srgbClr val="002060"/>
                </a:solidFill>
                <a:latin typeface="Trebuchet MS"/>
                <a:cs typeface="Trebuchet MS"/>
              </a:rPr>
              <a:t>s  </a:t>
            </a:r>
            <a:r>
              <a:rPr sz="1800" b="1" dirty="0">
                <a:solidFill>
                  <a:srgbClr val="002060"/>
                </a:solidFill>
                <a:latin typeface="Trebuchet MS"/>
                <a:cs typeface="Trebuchet MS"/>
              </a:rPr>
              <a:t>Técnicas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7167" y="4003843"/>
            <a:ext cx="10775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060"/>
                </a:solidFill>
                <a:latin typeface="Trebuchet MS"/>
                <a:cs typeface="Trebuchet MS"/>
              </a:rPr>
              <a:t>(Facultativo)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9486" y="3836863"/>
            <a:ext cx="1210310" cy="71374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944"/>
              </a:spcBef>
            </a:pPr>
            <a:r>
              <a:rPr sz="1400" b="1" spc="20" dirty="0">
                <a:solidFill>
                  <a:srgbClr val="002060"/>
                </a:solidFill>
                <a:latin typeface="Trebuchet MS"/>
                <a:cs typeface="Trebuchet MS"/>
              </a:rPr>
              <a:t>Obligatorio)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398145" algn="l"/>
                <a:tab pos="749300" algn="l"/>
              </a:tabLst>
            </a:pPr>
            <a:r>
              <a:rPr sz="1600" b="1" spc="-40" dirty="0">
                <a:latin typeface="Trebuchet MS"/>
                <a:cs typeface="Trebuchet MS"/>
              </a:rPr>
              <a:t>y	</a:t>
            </a:r>
            <a:r>
              <a:rPr sz="1600" b="1" spc="-55" dirty="0">
                <a:latin typeface="Trebuchet MS"/>
                <a:cs typeface="Trebuchet MS"/>
              </a:rPr>
              <a:t>-	</a:t>
            </a:r>
            <a:r>
              <a:rPr sz="1600" b="1" spc="-40" dirty="0"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8853" y="4767853"/>
            <a:ext cx="118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4602" y="4526553"/>
            <a:ext cx="1179830" cy="7562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02920" marR="5080" indent="33020">
              <a:lnSpc>
                <a:spcPts val="1900"/>
              </a:lnSpc>
              <a:spcBef>
                <a:spcPts val="180"/>
              </a:spcBef>
            </a:pPr>
            <a:r>
              <a:rPr sz="1600" b="1" spc="30" dirty="0">
                <a:latin typeface="Trebuchet MS"/>
                <a:cs typeface="Trebuchet MS"/>
              </a:rPr>
              <a:t>mento  </a:t>
            </a:r>
            <a:r>
              <a:rPr sz="1600" b="1" spc="23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875"/>
              </a:lnSpc>
              <a:tabLst>
                <a:tab pos="526415" algn="l"/>
                <a:tab pos="1042669" algn="l"/>
              </a:tabLst>
            </a:pPr>
            <a:r>
              <a:rPr sz="1600" b="1" spc="105" dirty="0">
                <a:latin typeface="Trebuchet MS"/>
                <a:cs typeface="Trebuchet MS"/>
              </a:rPr>
              <a:t>R	</a:t>
            </a:r>
            <a:r>
              <a:rPr sz="1600" b="1" spc="-15" dirty="0">
                <a:latin typeface="Trebuchet MS"/>
                <a:cs typeface="Trebuchet MS"/>
              </a:rPr>
              <a:t>u	</a:t>
            </a:r>
            <a:r>
              <a:rPr sz="1600" b="1" spc="-40" dirty="0">
                <a:latin typeface="Trebuchet MS"/>
                <a:cs typeface="Trebuchet MS"/>
              </a:rPr>
              <a:t>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90203" y="5013450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latin typeface="Trebuchet MS"/>
                <a:cs typeface="Trebuchet MS"/>
              </a:rPr>
              <a:t>-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4602" y="5259005"/>
            <a:ext cx="657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latin typeface="Trebuchet MS"/>
                <a:cs typeface="Trebuchet MS"/>
              </a:rPr>
              <a:t>001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17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30240" y="4455288"/>
            <a:ext cx="758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7540" indent="-62547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637540" algn="l"/>
                <a:tab pos="638175" algn="l"/>
              </a:tabLst>
            </a:pPr>
            <a:r>
              <a:rPr sz="1600" b="1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3576" y="4700757"/>
            <a:ext cx="133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5990" y="4700757"/>
            <a:ext cx="85090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  <a:tabLst>
                <a:tab pos="557530" algn="l"/>
              </a:tabLst>
            </a:pPr>
            <a:r>
              <a:rPr sz="1600" b="1" spc="5" dirty="0">
                <a:latin typeface="Trebuchet MS"/>
                <a:cs typeface="Trebuchet MS"/>
              </a:rPr>
              <a:t>P</a:t>
            </a:r>
            <a:r>
              <a:rPr sz="1600" b="1" spc="50" dirty="0">
                <a:latin typeface="Trebuchet MS"/>
                <a:cs typeface="Trebuchet MS"/>
              </a:rPr>
              <a:t>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s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85" dirty="0">
                <a:latin typeface="Trebuchet MS"/>
                <a:cs typeface="Trebuchet MS"/>
              </a:rPr>
              <a:t>I</a:t>
            </a:r>
            <a:r>
              <a:rPr sz="1600" b="1" spc="-50" dirty="0">
                <a:latin typeface="Trebuchet MS"/>
                <a:cs typeface="Trebuchet MS"/>
              </a:rPr>
              <a:t>-  </a:t>
            </a:r>
            <a:r>
              <a:rPr sz="1600" b="1" spc="60" dirty="0">
                <a:latin typeface="Trebuchet MS"/>
                <a:cs typeface="Trebuchet MS"/>
              </a:rPr>
              <a:t>VI-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117" y="0"/>
            <a:ext cx="9148445" cy="6828790"/>
            <a:chOff x="-2117" y="0"/>
            <a:chExt cx="9148445" cy="682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5375" y="2276475"/>
              <a:ext cx="4932362" cy="2927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5375" y="5143808"/>
              <a:ext cx="4932363" cy="1380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849" y="1628775"/>
              <a:ext cx="3086100" cy="44481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5367" y="156632"/>
              <a:ext cx="1655232" cy="685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5732" y="156632"/>
              <a:ext cx="512233" cy="685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7767" y="156632"/>
              <a:ext cx="2421467" cy="6858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58352" y="233838"/>
            <a:ext cx="345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40" dirty="0"/>
              <a:t>N</a:t>
            </a:r>
            <a:r>
              <a:rPr sz="2400" spc="350" dirty="0"/>
              <a:t>O</a:t>
            </a:r>
            <a:r>
              <a:rPr sz="2400" spc="-15" dirty="0"/>
              <a:t>B</a:t>
            </a:r>
            <a:r>
              <a:rPr sz="2400" spc="180" dirty="0"/>
              <a:t>A</a:t>
            </a:r>
            <a:r>
              <a:rPr sz="2400" spc="260" dirty="0"/>
              <a:t>C</a:t>
            </a:r>
            <a:r>
              <a:rPr sz="2400" spc="-70" dirty="0"/>
              <a:t>I</a:t>
            </a:r>
            <a:r>
              <a:rPr sz="2400" spc="-65" dirty="0"/>
              <a:t> </a:t>
            </a:r>
            <a:r>
              <a:rPr sz="2400" spc="-110" dirty="0"/>
              <a:t>-</a:t>
            </a:r>
            <a:r>
              <a:rPr sz="2400" spc="-65" dirty="0"/>
              <a:t> </a:t>
            </a:r>
            <a:r>
              <a:rPr sz="2400" spc="50" dirty="0"/>
              <a:t>R</a:t>
            </a:r>
            <a:r>
              <a:rPr sz="2400" spc="-160" dirty="0"/>
              <a:t>e</a:t>
            </a:r>
            <a:r>
              <a:rPr sz="2400" spc="-50" dirty="0"/>
              <a:t>s</a:t>
            </a:r>
            <a:r>
              <a:rPr sz="2400" spc="-360" dirty="0"/>
              <a:t>.</a:t>
            </a:r>
            <a:r>
              <a:rPr sz="2400" spc="-65" dirty="0"/>
              <a:t> </a:t>
            </a:r>
            <a:r>
              <a:rPr sz="2400" spc="340" dirty="0"/>
              <a:t>N</a:t>
            </a:r>
            <a:r>
              <a:rPr sz="2400" spc="35" dirty="0"/>
              <a:t>o</a:t>
            </a:r>
            <a:r>
              <a:rPr sz="2400" spc="-360" dirty="0"/>
              <a:t>.</a:t>
            </a:r>
            <a:r>
              <a:rPr sz="2400" spc="-65" dirty="0"/>
              <a:t> </a:t>
            </a:r>
            <a:r>
              <a:rPr sz="2400" spc="-195" dirty="0"/>
              <a:t>001/</a:t>
            </a:r>
            <a:r>
              <a:rPr sz="2400" spc="-60" dirty="0"/>
              <a:t>11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4296832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3777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70" dirty="0"/>
              <a:t>Q</a:t>
            </a:r>
            <a:r>
              <a:rPr sz="3200" spc="-185" dirty="0"/>
              <a:t>ué</a:t>
            </a:r>
            <a:r>
              <a:rPr sz="3200" spc="-75" dirty="0"/>
              <a:t> </a:t>
            </a:r>
            <a:r>
              <a:rPr sz="3200" spc="-60" dirty="0"/>
              <a:t>s</a:t>
            </a:r>
            <a:r>
              <a:rPr sz="3200" spc="40" dirty="0"/>
              <a:t>o</a:t>
            </a:r>
            <a:r>
              <a:rPr sz="3200" spc="-150" dirty="0"/>
              <a:t>n</a:t>
            </a:r>
            <a:r>
              <a:rPr sz="3200" spc="-80" dirty="0"/>
              <a:t> </a:t>
            </a:r>
            <a:r>
              <a:rPr sz="3200" spc="-250" dirty="0"/>
              <a:t>l</a:t>
            </a:r>
            <a:r>
              <a:rPr sz="3200" spc="-325" dirty="0"/>
              <a:t>a</a:t>
            </a:r>
            <a:r>
              <a:rPr sz="3200" spc="-65" dirty="0"/>
              <a:t>s</a:t>
            </a:r>
            <a:r>
              <a:rPr sz="3200" spc="-75" dirty="0"/>
              <a:t> </a:t>
            </a:r>
            <a:r>
              <a:rPr sz="3200" spc="455" dirty="0"/>
              <a:t>N</a:t>
            </a:r>
            <a:r>
              <a:rPr sz="3200" spc="475" dirty="0"/>
              <a:t>O</a:t>
            </a:r>
            <a:r>
              <a:rPr sz="3200" spc="-15" dirty="0"/>
              <a:t>B</a:t>
            </a:r>
            <a:r>
              <a:rPr sz="3200" spc="245" dirty="0"/>
              <a:t>A</a:t>
            </a:r>
            <a:r>
              <a:rPr sz="3200" spc="345" dirty="0"/>
              <a:t>C</a:t>
            </a:r>
            <a:r>
              <a:rPr sz="3200" spc="-100" dirty="0"/>
              <a:t>I?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66233" y="1651000"/>
            <a:ext cx="7857490" cy="4724400"/>
            <a:chOff x="766233" y="1651000"/>
            <a:chExt cx="7857490" cy="4724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566" y="1651000"/>
              <a:ext cx="1028700" cy="472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8532" y="2019300"/>
              <a:ext cx="7107767" cy="10879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3900" y="2163233"/>
              <a:ext cx="6180667" cy="7831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233" y="1892300"/>
              <a:ext cx="1341967" cy="13419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4132" y="3433233"/>
              <a:ext cx="6879167" cy="12403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9500" y="3450167"/>
              <a:ext cx="6231467" cy="787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9500" y="3822700"/>
              <a:ext cx="5863167" cy="787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1833" y="3365500"/>
              <a:ext cx="1346199" cy="13419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8532" y="4906433"/>
              <a:ext cx="7107767" cy="1244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93900" y="4923366"/>
              <a:ext cx="6045200" cy="7873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3900" y="5295900"/>
              <a:ext cx="2700867" cy="7874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205377" y="2274253"/>
            <a:ext cx="6036945" cy="3588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9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spc="-1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uctur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SCII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rebuchet MS"/>
              <a:cs typeface="Trebuchet MS"/>
            </a:endParaRPr>
          </a:p>
          <a:p>
            <a:pPr marL="369570" marR="5080">
              <a:lnSpc>
                <a:spcPts val="2930"/>
              </a:lnSpc>
            </a:pPr>
            <a:r>
              <a:rPr sz="2800" spc="1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spc="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260" dirty="0">
                <a:solidFill>
                  <a:srgbClr val="FFFFFF"/>
                </a:solidFill>
                <a:latin typeface="Trebuchet MS"/>
                <a:cs typeface="Trebuchet MS"/>
              </a:rPr>
              <a:t>fi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spc="-1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ni</a:t>
            </a:r>
            <a:r>
              <a:rPr sz="2800" spc="-204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ni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spc="-19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00" spc="-22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00" spc="1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Int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ct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úbl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00">
              <a:latin typeface="Trebuchet MS"/>
              <a:cs typeface="Trebuchet MS"/>
            </a:endParaRPr>
          </a:p>
          <a:p>
            <a:pPr marL="12700" marR="546100">
              <a:lnSpc>
                <a:spcPts val="2930"/>
              </a:lnSpc>
              <a:spcBef>
                <a:spcPts val="2035"/>
              </a:spcBef>
            </a:pPr>
            <a:r>
              <a:rPr sz="2800" spc="1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00" spc="1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tu</a:t>
            </a:r>
            <a:r>
              <a:rPr sz="2800" spc="-22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36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800" spc="-19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800" spc="-2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204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800" spc="-2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-2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spc="-20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SCII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6233" y="4842933"/>
            <a:ext cx="1341967" cy="13419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5295900" cy="914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14436" y="196927"/>
            <a:ext cx="4775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200" spc="-150" dirty="0">
                <a:solidFill>
                  <a:srgbClr val="FFFFFF"/>
                </a:solidFill>
                <a:latin typeface="Trebuchet MS"/>
                <a:cs typeface="Trebuchet MS"/>
              </a:rPr>
              <a:t>und</a:t>
            </a:r>
            <a:r>
              <a:rPr sz="3200" spc="-3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19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200" spc="-2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spc="-20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200" spc="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200" spc="-2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spc="-3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4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spc="4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200" spc="2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3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0766" y="1494367"/>
            <a:ext cx="8013700" cy="2006600"/>
            <a:chOff x="630766" y="1494367"/>
            <a:chExt cx="8013700" cy="2006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766" y="1494367"/>
              <a:ext cx="8013700" cy="2006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100" y="1515532"/>
              <a:ext cx="7730067" cy="129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4232" y="1515532"/>
              <a:ext cx="973666" cy="12954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0" dirty="0"/>
              <a:t>M</a:t>
            </a:r>
            <a:r>
              <a:rPr spc="-505" dirty="0"/>
              <a:t>ej</a:t>
            </a:r>
            <a:r>
              <a:rPr spc="70" dirty="0"/>
              <a:t>o</a:t>
            </a:r>
            <a:r>
              <a:rPr spc="30" dirty="0"/>
              <a:t>r</a:t>
            </a:r>
            <a:r>
              <a:rPr spc="-110" dirty="0"/>
              <a:t> </a:t>
            </a:r>
            <a:r>
              <a:rPr spc="-225" dirty="0"/>
              <a:t>pr</a:t>
            </a:r>
            <a:r>
              <a:rPr spc="-254" dirty="0"/>
              <a:t>á</a:t>
            </a:r>
            <a:r>
              <a:rPr spc="-295" dirty="0"/>
              <a:t>cti</a:t>
            </a:r>
            <a:r>
              <a:rPr spc="-370" dirty="0"/>
              <a:t>ca</a:t>
            </a:r>
            <a:r>
              <a:rPr spc="-114" dirty="0"/>
              <a:t> </a:t>
            </a:r>
            <a:r>
              <a:rPr spc="-310" dirty="0"/>
              <a:t>i</a:t>
            </a:r>
            <a:r>
              <a:rPr spc="-245" dirty="0"/>
              <a:t>ntern</a:t>
            </a:r>
            <a:r>
              <a:rPr spc="-270" dirty="0"/>
              <a:t>a</a:t>
            </a:r>
            <a:r>
              <a:rPr spc="-290" dirty="0"/>
              <a:t>ci</a:t>
            </a:r>
            <a:r>
              <a:rPr spc="70" dirty="0"/>
              <a:t>o</a:t>
            </a:r>
            <a:r>
              <a:rPr spc="-350" dirty="0"/>
              <a:t>n</a:t>
            </a:r>
            <a:r>
              <a:rPr spc="-340" dirty="0"/>
              <a:t>a</a:t>
            </a:r>
            <a:r>
              <a:rPr spc="-360" dirty="0"/>
              <a:t>l</a:t>
            </a:r>
            <a:r>
              <a:rPr spc="-114" dirty="0"/>
              <a:t> </a:t>
            </a:r>
            <a:r>
              <a:rPr spc="-210" dirty="0"/>
              <a:t>-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73100" y="2137832"/>
            <a:ext cx="7975600" cy="4127500"/>
            <a:chOff x="673100" y="2137832"/>
            <a:chExt cx="7975600" cy="41275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100" y="2137832"/>
              <a:ext cx="7349067" cy="1295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33" y="3162299"/>
              <a:ext cx="787399" cy="10329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766" y="3162299"/>
              <a:ext cx="6062132" cy="10329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1766" y="3653366"/>
              <a:ext cx="6506632" cy="10329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33" y="4254499"/>
              <a:ext cx="787399" cy="10329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1766" y="4254499"/>
              <a:ext cx="7636932" cy="10329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1766" y="4745566"/>
              <a:ext cx="6265332" cy="10329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1766" y="5232400"/>
              <a:ext cx="7374467" cy="103293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877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2825"/>
              </a:spcBef>
            </a:pPr>
            <a:r>
              <a:rPr spc="605" dirty="0"/>
              <a:t>CO</a:t>
            </a:r>
            <a:r>
              <a:rPr spc="295" dirty="0"/>
              <a:t>SO</a:t>
            </a:r>
            <a:r>
              <a:rPr spc="-110" dirty="0"/>
              <a:t> </a:t>
            </a:r>
            <a:r>
              <a:rPr spc="-260" dirty="0"/>
              <a:t>y</a:t>
            </a:r>
            <a:r>
              <a:rPr spc="-110" dirty="0"/>
              <a:t> </a:t>
            </a:r>
            <a:r>
              <a:rPr spc="295" dirty="0"/>
              <a:t>G</a:t>
            </a:r>
            <a:r>
              <a:rPr spc="-265" dirty="0"/>
              <a:t>uí</a:t>
            </a:r>
            <a:r>
              <a:rPr spc="-465" dirty="0"/>
              <a:t>a</a:t>
            </a:r>
            <a:r>
              <a:rPr spc="-110" dirty="0"/>
              <a:t> </a:t>
            </a:r>
            <a:r>
              <a:rPr spc="-225" dirty="0"/>
              <a:t>d</a:t>
            </a:r>
            <a:r>
              <a:rPr spc="-315" dirty="0"/>
              <a:t>e</a:t>
            </a:r>
            <a:r>
              <a:rPr spc="-110" dirty="0"/>
              <a:t> </a:t>
            </a:r>
            <a:r>
              <a:rPr spc="160" dirty="0"/>
              <a:t>I</a:t>
            </a:r>
            <a:r>
              <a:rPr spc="365" dirty="0"/>
              <a:t>N</a:t>
            </a:r>
            <a:r>
              <a:rPr spc="-195" dirty="0"/>
              <a:t>T</a:t>
            </a:r>
            <a:r>
              <a:rPr spc="695" dirty="0"/>
              <a:t>O</a:t>
            </a:r>
            <a:r>
              <a:rPr spc="40" dirty="0"/>
              <a:t>SAI</a:t>
            </a:r>
          </a:p>
          <a:p>
            <a:pPr marL="297815" marR="1005205" indent="-285750">
              <a:lnSpc>
                <a:spcPts val="3870"/>
              </a:lnSpc>
              <a:spcBef>
                <a:spcPts val="2750"/>
              </a:spcBef>
              <a:buChar char="•"/>
              <a:tabLst>
                <a:tab pos="298450" algn="l"/>
              </a:tabLst>
            </a:pPr>
            <a:r>
              <a:rPr sz="3700" spc="-470" dirty="0">
                <a:solidFill>
                  <a:srgbClr val="335338"/>
                </a:solidFill>
              </a:rPr>
              <a:t>T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185" dirty="0">
                <a:solidFill>
                  <a:srgbClr val="335338"/>
                </a:solidFill>
              </a:rPr>
              <a:t>d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75" dirty="0">
                <a:solidFill>
                  <a:srgbClr val="335338"/>
                </a:solidFill>
              </a:rPr>
              <a:t>s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285" dirty="0">
                <a:solidFill>
                  <a:srgbClr val="335338"/>
                </a:solidFill>
              </a:rPr>
              <a:t>l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75" dirty="0">
                <a:solidFill>
                  <a:srgbClr val="335338"/>
                </a:solidFill>
              </a:rPr>
              <a:t>s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260" dirty="0">
                <a:solidFill>
                  <a:srgbClr val="335338"/>
                </a:solidFill>
              </a:rPr>
              <a:t>M</a:t>
            </a:r>
            <a:r>
              <a:rPr sz="3700" spc="-365" dirty="0">
                <a:solidFill>
                  <a:srgbClr val="335338"/>
                </a:solidFill>
              </a:rPr>
              <a:t>a</a:t>
            </a:r>
            <a:r>
              <a:rPr sz="3700" spc="-65" dirty="0">
                <a:solidFill>
                  <a:srgbClr val="335338"/>
                </a:solidFill>
              </a:rPr>
              <a:t>r</a:t>
            </a:r>
            <a:r>
              <a:rPr sz="3700" spc="-75" dirty="0">
                <a:solidFill>
                  <a:srgbClr val="335338"/>
                </a:solidFill>
              </a:rPr>
              <a:t>c</a:t>
            </a:r>
            <a:r>
              <a:rPr sz="3700" spc="-90" dirty="0">
                <a:solidFill>
                  <a:srgbClr val="335338"/>
                </a:solidFill>
              </a:rPr>
              <a:t>o</a:t>
            </a:r>
            <a:r>
              <a:rPr sz="3700" spc="-75" dirty="0">
                <a:solidFill>
                  <a:srgbClr val="335338"/>
                </a:solidFill>
              </a:rPr>
              <a:t>s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285" dirty="0">
                <a:solidFill>
                  <a:srgbClr val="335338"/>
                </a:solidFill>
              </a:rPr>
              <a:t>l</a:t>
            </a:r>
            <a:r>
              <a:rPr sz="3700" spc="-250" dirty="0">
                <a:solidFill>
                  <a:srgbClr val="335338"/>
                </a:solidFill>
              </a:rPr>
              <a:t>e</a:t>
            </a:r>
            <a:r>
              <a:rPr sz="3700" spc="-280" dirty="0">
                <a:solidFill>
                  <a:srgbClr val="335338"/>
                </a:solidFill>
              </a:rPr>
              <a:t>g</a:t>
            </a:r>
            <a:r>
              <a:rPr sz="3700" spc="-365" dirty="0">
                <a:solidFill>
                  <a:srgbClr val="335338"/>
                </a:solidFill>
              </a:rPr>
              <a:t>a</a:t>
            </a:r>
            <a:r>
              <a:rPr sz="3700" spc="-285" dirty="0">
                <a:solidFill>
                  <a:srgbClr val="335338"/>
                </a:solidFill>
              </a:rPr>
              <a:t>l</a:t>
            </a:r>
            <a:r>
              <a:rPr sz="3700" spc="-250" dirty="0">
                <a:solidFill>
                  <a:srgbClr val="335338"/>
                </a:solidFill>
              </a:rPr>
              <a:t>e</a:t>
            </a:r>
            <a:r>
              <a:rPr sz="3700" spc="-75" dirty="0">
                <a:solidFill>
                  <a:srgbClr val="335338"/>
                </a:solidFill>
              </a:rPr>
              <a:t>s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185" dirty="0">
                <a:solidFill>
                  <a:srgbClr val="335338"/>
                </a:solidFill>
              </a:rPr>
              <a:t>d</a:t>
            </a:r>
            <a:r>
              <a:rPr sz="3700" spc="-175" dirty="0">
                <a:solidFill>
                  <a:srgbClr val="335338"/>
                </a:solidFill>
              </a:rPr>
              <a:t>e  </a:t>
            </a:r>
            <a:r>
              <a:rPr sz="3700" spc="-60" dirty="0">
                <a:solidFill>
                  <a:srgbClr val="335338"/>
                </a:solidFill>
              </a:rPr>
              <a:t>L</a:t>
            </a:r>
            <a:r>
              <a:rPr sz="3700" spc="-365" dirty="0">
                <a:solidFill>
                  <a:srgbClr val="335338"/>
                </a:solidFill>
              </a:rPr>
              <a:t>a</a:t>
            </a:r>
            <a:r>
              <a:rPr sz="3700" spc="-240" dirty="0">
                <a:solidFill>
                  <a:srgbClr val="335338"/>
                </a:solidFill>
              </a:rPr>
              <a:t>ti</a:t>
            </a:r>
            <a:r>
              <a:rPr sz="3700" spc="-60" dirty="0">
                <a:solidFill>
                  <a:srgbClr val="335338"/>
                </a:solidFill>
              </a:rPr>
              <a:t>n</a:t>
            </a:r>
            <a:r>
              <a:rPr sz="3700" spc="-65" dirty="0">
                <a:solidFill>
                  <a:srgbClr val="335338"/>
                </a:solidFill>
              </a:rPr>
              <a:t>o</a:t>
            </a:r>
            <a:r>
              <a:rPr sz="3700" spc="-365" dirty="0">
                <a:solidFill>
                  <a:srgbClr val="335338"/>
                </a:solidFill>
              </a:rPr>
              <a:t>a</a:t>
            </a:r>
            <a:r>
              <a:rPr sz="3700" spc="-225" dirty="0">
                <a:solidFill>
                  <a:srgbClr val="335338"/>
                </a:solidFill>
              </a:rPr>
              <a:t>m</a:t>
            </a:r>
            <a:r>
              <a:rPr sz="3700" spc="-250" dirty="0">
                <a:solidFill>
                  <a:srgbClr val="335338"/>
                </a:solidFill>
              </a:rPr>
              <a:t>é</a:t>
            </a:r>
            <a:r>
              <a:rPr sz="3700" spc="20" dirty="0">
                <a:solidFill>
                  <a:srgbClr val="335338"/>
                </a:solidFill>
              </a:rPr>
              <a:t>r</a:t>
            </a:r>
            <a:r>
              <a:rPr sz="3700" spc="-250" dirty="0">
                <a:solidFill>
                  <a:srgbClr val="335338"/>
                </a:solidFill>
              </a:rPr>
              <a:t>i</a:t>
            </a:r>
            <a:r>
              <a:rPr sz="3700" spc="-290" dirty="0">
                <a:solidFill>
                  <a:srgbClr val="335338"/>
                </a:solidFill>
              </a:rPr>
              <a:t>ca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285" dirty="0">
                <a:solidFill>
                  <a:srgbClr val="335338"/>
                </a:solidFill>
              </a:rPr>
              <a:t>l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275" dirty="0">
                <a:solidFill>
                  <a:srgbClr val="335338"/>
                </a:solidFill>
              </a:rPr>
              <a:t>h</a:t>
            </a:r>
            <a:r>
              <a:rPr sz="3700" spc="-270" dirty="0">
                <a:solidFill>
                  <a:srgbClr val="335338"/>
                </a:solidFill>
              </a:rPr>
              <a:t>a</a:t>
            </a:r>
            <a:r>
              <a:rPr sz="3700" spc="-175" dirty="0">
                <a:solidFill>
                  <a:srgbClr val="335338"/>
                </a:solidFill>
              </a:rPr>
              <a:t>n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365" dirty="0">
                <a:solidFill>
                  <a:srgbClr val="335338"/>
                </a:solidFill>
              </a:rPr>
              <a:t>a</a:t>
            </a:r>
            <a:r>
              <a:rPr sz="3700" spc="-185" dirty="0">
                <a:solidFill>
                  <a:srgbClr val="335338"/>
                </a:solidFill>
              </a:rPr>
              <a:t>d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265" dirty="0">
                <a:solidFill>
                  <a:srgbClr val="335338"/>
                </a:solidFill>
              </a:rPr>
              <a:t>pt</a:t>
            </a:r>
            <a:r>
              <a:rPr sz="3700" spc="-295" dirty="0">
                <a:solidFill>
                  <a:srgbClr val="335338"/>
                </a:solidFill>
              </a:rPr>
              <a:t>a</a:t>
            </a:r>
            <a:r>
              <a:rPr sz="3700" spc="-185" dirty="0">
                <a:solidFill>
                  <a:srgbClr val="335338"/>
                </a:solidFill>
              </a:rPr>
              <a:t>d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endParaRPr sz="3700"/>
          </a:p>
          <a:p>
            <a:pPr marL="297815" marR="5080" indent="-285750">
              <a:lnSpc>
                <a:spcPct val="86700"/>
              </a:lnSpc>
              <a:spcBef>
                <a:spcPts val="844"/>
              </a:spcBef>
              <a:buChar char="•"/>
              <a:tabLst>
                <a:tab pos="298450" algn="l"/>
                <a:tab pos="1880870" algn="l"/>
              </a:tabLst>
            </a:pPr>
            <a:r>
              <a:rPr sz="3700" spc="-60" dirty="0">
                <a:solidFill>
                  <a:srgbClr val="335338"/>
                </a:solidFill>
              </a:rPr>
              <a:t>L</a:t>
            </a:r>
            <a:r>
              <a:rPr sz="3700" spc="-365" dirty="0">
                <a:solidFill>
                  <a:srgbClr val="335338"/>
                </a:solidFill>
              </a:rPr>
              <a:t>a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240" dirty="0">
                <a:solidFill>
                  <a:srgbClr val="335338"/>
                </a:solidFill>
              </a:rPr>
              <a:t>C</a:t>
            </a:r>
            <a:r>
              <a:rPr sz="3700" spc="210" dirty="0">
                <a:solidFill>
                  <a:srgbClr val="335338"/>
                </a:solidFill>
              </a:rPr>
              <a:t>o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229" dirty="0">
                <a:solidFill>
                  <a:srgbClr val="335338"/>
                </a:solidFill>
              </a:rPr>
              <a:t>pe</a:t>
            </a:r>
            <a:r>
              <a:rPr sz="3700" spc="20" dirty="0">
                <a:solidFill>
                  <a:srgbClr val="335338"/>
                </a:solidFill>
              </a:rPr>
              <a:t>r</a:t>
            </a:r>
            <a:r>
              <a:rPr sz="3700" spc="-365" dirty="0">
                <a:solidFill>
                  <a:srgbClr val="335338"/>
                </a:solidFill>
              </a:rPr>
              <a:t>a</a:t>
            </a:r>
            <a:r>
              <a:rPr sz="3700" spc="-229" dirty="0">
                <a:solidFill>
                  <a:srgbClr val="335338"/>
                </a:solidFill>
              </a:rPr>
              <a:t>ci</a:t>
            </a:r>
            <a:r>
              <a:rPr sz="3700" spc="55" dirty="0">
                <a:solidFill>
                  <a:srgbClr val="335338"/>
                </a:solidFill>
              </a:rPr>
              <a:t>ó</a:t>
            </a:r>
            <a:r>
              <a:rPr sz="3700" spc="-175" dirty="0">
                <a:solidFill>
                  <a:srgbClr val="335338"/>
                </a:solidFill>
              </a:rPr>
              <a:t>n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190" dirty="0">
                <a:solidFill>
                  <a:srgbClr val="335338"/>
                </a:solidFill>
              </a:rPr>
              <a:t>Inte</a:t>
            </a:r>
            <a:r>
              <a:rPr sz="3700" spc="20" dirty="0">
                <a:solidFill>
                  <a:srgbClr val="335338"/>
                </a:solidFill>
              </a:rPr>
              <a:t>r</a:t>
            </a:r>
            <a:r>
              <a:rPr sz="3700" spc="-275" dirty="0">
                <a:solidFill>
                  <a:srgbClr val="335338"/>
                </a:solidFill>
              </a:rPr>
              <a:t>n</a:t>
            </a:r>
            <a:r>
              <a:rPr sz="3700" spc="-270" dirty="0">
                <a:solidFill>
                  <a:srgbClr val="335338"/>
                </a:solidFill>
              </a:rPr>
              <a:t>a</a:t>
            </a:r>
            <a:r>
              <a:rPr sz="3700" spc="-229" dirty="0">
                <a:solidFill>
                  <a:srgbClr val="335338"/>
                </a:solidFill>
              </a:rPr>
              <a:t>ci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275" dirty="0">
                <a:solidFill>
                  <a:srgbClr val="335338"/>
                </a:solidFill>
              </a:rPr>
              <a:t>n</a:t>
            </a:r>
            <a:r>
              <a:rPr sz="3700" spc="-270" dirty="0">
                <a:solidFill>
                  <a:srgbClr val="335338"/>
                </a:solidFill>
              </a:rPr>
              <a:t>a</a:t>
            </a:r>
            <a:r>
              <a:rPr sz="3700" spc="-280" dirty="0">
                <a:solidFill>
                  <a:srgbClr val="335338"/>
                </a:solidFill>
              </a:rPr>
              <a:t>l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220" dirty="0">
                <a:solidFill>
                  <a:srgbClr val="335338"/>
                </a:solidFill>
              </a:rPr>
              <a:t>uti</a:t>
            </a:r>
            <a:r>
              <a:rPr sz="3700" spc="-285" dirty="0">
                <a:solidFill>
                  <a:srgbClr val="335338"/>
                </a:solidFill>
              </a:rPr>
              <a:t>l</a:t>
            </a:r>
            <a:r>
              <a:rPr sz="3700" spc="-250" dirty="0">
                <a:solidFill>
                  <a:srgbClr val="335338"/>
                </a:solidFill>
              </a:rPr>
              <a:t>i</a:t>
            </a:r>
            <a:r>
              <a:rPr sz="3700" spc="-235" dirty="0">
                <a:solidFill>
                  <a:srgbClr val="335338"/>
                </a:solidFill>
              </a:rPr>
              <a:t>za  </a:t>
            </a:r>
            <a:r>
              <a:rPr sz="3700" spc="475" dirty="0">
                <a:solidFill>
                  <a:srgbClr val="335338"/>
                </a:solidFill>
              </a:rPr>
              <a:t>CO</a:t>
            </a:r>
            <a:r>
              <a:rPr sz="3700" spc="229" dirty="0">
                <a:solidFill>
                  <a:srgbClr val="335338"/>
                </a:solidFill>
              </a:rPr>
              <a:t>SO</a:t>
            </a:r>
            <a:r>
              <a:rPr sz="3700" dirty="0">
                <a:solidFill>
                  <a:srgbClr val="335338"/>
                </a:solidFill>
              </a:rPr>
              <a:t>	</a:t>
            </a:r>
            <a:r>
              <a:rPr sz="3700" spc="-75" dirty="0">
                <a:solidFill>
                  <a:srgbClr val="335338"/>
                </a:solidFill>
              </a:rPr>
              <a:t>c</a:t>
            </a:r>
            <a:r>
              <a:rPr sz="3700" spc="-90" dirty="0">
                <a:solidFill>
                  <a:srgbClr val="335338"/>
                </a:solidFill>
              </a:rPr>
              <a:t>o</a:t>
            </a:r>
            <a:r>
              <a:rPr sz="3700" spc="-225" dirty="0">
                <a:solidFill>
                  <a:srgbClr val="335338"/>
                </a:solidFill>
              </a:rPr>
              <a:t>m</a:t>
            </a:r>
            <a:r>
              <a:rPr sz="3700" spc="55" dirty="0">
                <a:solidFill>
                  <a:srgbClr val="335338"/>
                </a:solidFill>
              </a:rPr>
              <a:t>o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50" dirty="0">
                <a:solidFill>
                  <a:srgbClr val="335338"/>
                </a:solidFill>
              </a:rPr>
              <a:t>r</a:t>
            </a:r>
            <a:r>
              <a:rPr sz="3700" spc="-250" dirty="0">
                <a:solidFill>
                  <a:srgbClr val="335338"/>
                </a:solidFill>
              </a:rPr>
              <a:t>e</a:t>
            </a:r>
            <a:r>
              <a:rPr sz="3700" spc="-480" dirty="0">
                <a:solidFill>
                  <a:srgbClr val="335338"/>
                </a:solidFill>
              </a:rPr>
              <a:t>f</a:t>
            </a:r>
            <a:r>
              <a:rPr sz="3700" spc="-250" dirty="0">
                <a:solidFill>
                  <a:srgbClr val="335338"/>
                </a:solidFill>
              </a:rPr>
              <a:t>e</a:t>
            </a:r>
            <a:r>
              <a:rPr sz="3700" spc="-50" dirty="0">
                <a:solidFill>
                  <a:srgbClr val="335338"/>
                </a:solidFill>
              </a:rPr>
              <a:t>r</a:t>
            </a:r>
            <a:r>
              <a:rPr sz="3700" spc="-250" dirty="0">
                <a:solidFill>
                  <a:srgbClr val="335338"/>
                </a:solidFill>
              </a:rPr>
              <a:t>e</a:t>
            </a:r>
            <a:r>
              <a:rPr sz="3700" spc="-220" dirty="0">
                <a:solidFill>
                  <a:srgbClr val="335338"/>
                </a:solidFill>
              </a:rPr>
              <a:t>nte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300" dirty="0">
                <a:solidFill>
                  <a:srgbClr val="335338"/>
                </a:solidFill>
              </a:rPr>
              <a:t>p</a:t>
            </a:r>
            <a:r>
              <a:rPr sz="3700" spc="-285" dirty="0">
                <a:solidFill>
                  <a:srgbClr val="335338"/>
                </a:solidFill>
              </a:rPr>
              <a:t>a</a:t>
            </a:r>
            <a:r>
              <a:rPr sz="3700" spc="20" dirty="0">
                <a:solidFill>
                  <a:srgbClr val="335338"/>
                </a:solidFill>
              </a:rPr>
              <a:t>r</a:t>
            </a:r>
            <a:r>
              <a:rPr sz="3700" spc="-265" dirty="0">
                <a:solidFill>
                  <a:srgbClr val="335338"/>
                </a:solidFill>
              </a:rPr>
              <a:t>a  calificar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265" dirty="0">
                <a:solidFill>
                  <a:srgbClr val="335338"/>
                </a:solidFill>
              </a:rPr>
              <a:t>el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65" dirty="0">
                <a:solidFill>
                  <a:srgbClr val="335338"/>
                </a:solidFill>
              </a:rPr>
              <a:t>uso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215" dirty="0">
                <a:solidFill>
                  <a:srgbClr val="335338"/>
                </a:solidFill>
              </a:rPr>
              <a:t>de</a:t>
            </a:r>
            <a:r>
              <a:rPr sz="3700" spc="-90" dirty="0">
                <a:solidFill>
                  <a:srgbClr val="335338"/>
                </a:solidFill>
              </a:rPr>
              <a:t> </a:t>
            </a:r>
            <a:r>
              <a:rPr sz="3700" spc="-195" dirty="0">
                <a:solidFill>
                  <a:srgbClr val="335338"/>
                </a:solidFill>
              </a:rPr>
              <a:t>mejores</a:t>
            </a:r>
            <a:r>
              <a:rPr sz="3700" spc="-85" dirty="0">
                <a:solidFill>
                  <a:srgbClr val="335338"/>
                </a:solidFill>
              </a:rPr>
              <a:t> </a:t>
            </a:r>
            <a:r>
              <a:rPr sz="3700" spc="-215" dirty="0">
                <a:solidFill>
                  <a:srgbClr val="335338"/>
                </a:solidFill>
              </a:rPr>
              <a:t>prácticas</a:t>
            </a:r>
            <a:endParaRPr sz="3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732" y="110067"/>
            <a:ext cx="4004732" cy="80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8352" y="203358"/>
            <a:ext cx="35515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5" dirty="0"/>
              <a:t>G</a:t>
            </a:r>
            <a:r>
              <a:rPr sz="2800" spc="-210" dirty="0"/>
              <a:t>u</a:t>
            </a:r>
            <a:r>
              <a:rPr sz="2800" spc="-114" dirty="0"/>
              <a:t>í</a:t>
            </a:r>
            <a:r>
              <a:rPr sz="2800" spc="-275" dirty="0"/>
              <a:t>a</a:t>
            </a:r>
            <a:r>
              <a:rPr sz="2800" spc="-60" dirty="0"/>
              <a:t>s</a:t>
            </a:r>
            <a:r>
              <a:rPr sz="2800" spc="-75" dirty="0"/>
              <a:t> </a:t>
            </a:r>
            <a:r>
              <a:rPr sz="2800" spc="-155" dirty="0"/>
              <a:t>y</a:t>
            </a:r>
            <a:r>
              <a:rPr sz="2800" spc="-70" dirty="0"/>
              <a:t> </a:t>
            </a:r>
            <a:r>
              <a:rPr sz="2800" spc="-140" dirty="0"/>
              <a:t>P</a:t>
            </a:r>
            <a:r>
              <a:rPr sz="2800" spc="-275" dirty="0"/>
              <a:t>a</a:t>
            </a:r>
            <a:r>
              <a:rPr sz="2800" spc="-180" dirty="0"/>
              <a:t>u</a:t>
            </a:r>
            <a:r>
              <a:rPr sz="2800" spc="-125" dirty="0"/>
              <a:t>t</a:t>
            </a:r>
            <a:r>
              <a:rPr sz="2800" spc="-275" dirty="0"/>
              <a:t>a</a:t>
            </a:r>
            <a:r>
              <a:rPr sz="2800" spc="-60" dirty="0"/>
              <a:t>s</a:t>
            </a:r>
            <a:r>
              <a:rPr sz="2800" spc="-75" dirty="0"/>
              <a:t> </a:t>
            </a:r>
            <a:r>
              <a:rPr sz="2800" spc="395" dirty="0"/>
              <a:t>N</a:t>
            </a:r>
            <a:r>
              <a:rPr sz="2800" spc="405" dirty="0"/>
              <a:t>O</a:t>
            </a:r>
            <a:r>
              <a:rPr sz="2800" spc="-15" dirty="0"/>
              <a:t>B</a:t>
            </a:r>
            <a:r>
              <a:rPr sz="2800" spc="210" dirty="0"/>
              <a:t>A</a:t>
            </a:r>
            <a:r>
              <a:rPr sz="2800" spc="310" dirty="0"/>
              <a:t>C</a:t>
            </a:r>
            <a:r>
              <a:rPr sz="2800" spc="-80" dirty="0"/>
              <a:t>I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34925" y="1023937"/>
            <a:ext cx="8604250" cy="5789930"/>
            <a:chOff x="34925" y="1023937"/>
            <a:chExt cx="8604250" cy="57899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5" y="2751138"/>
              <a:ext cx="2817812" cy="40624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0537" y="2316162"/>
              <a:ext cx="2792412" cy="40274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4862" y="1884362"/>
              <a:ext cx="2781300" cy="4027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7237" y="1452563"/>
              <a:ext cx="2774950" cy="4035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5812" y="1023937"/>
              <a:ext cx="2773362" cy="4060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3" y="0"/>
            <a:ext cx="9148445" cy="6828790"/>
            <a:chOff x="-2223" y="0"/>
            <a:chExt cx="9148445" cy="682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1862" y="1628775"/>
              <a:ext cx="2881312" cy="3790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800" y="160867"/>
              <a:ext cx="833966" cy="800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4767" y="160867"/>
              <a:ext cx="4004732" cy="800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3889" y="252571"/>
            <a:ext cx="40055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40" dirty="0"/>
              <a:t>…</a:t>
            </a:r>
            <a:r>
              <a:rPr sz="2800" spc="-70" dirty="0"/>
              <a:t> </a:t>
            </a:r>
            <a:r>
              <a:rPr sz="2800" spc="175" dirty="0"/>
              <a:t>G</a:t>
            </a:r>
            <a:r>
              <a:rPr sz="2800" spc="-210" dirty="0"/>
              <a:t>u</a:t>
            </a:r>
            <a:r>
              <a:rPr sz="2800" spc="-114" dirty="0"/>
              <a:t>í</a:t>
            </a:r>
            <a:r>
              <a:rPr sz="2800" spc="-275" dirty="0"/>
              <a:t>a</a:t>
            </a:r>
            <a:r>
              <a:rPr sz="2800" spc="-60" dirty="0"/>
              <a:t>s</a:t>
            </a:r>
            <a:r>
              <a:rPr sz="2800" spc="-75" dirty="0"/>
              <a:t> </a:t>
            </a:r>
            <a:r>
              <a:rPr sz="2800" spc="-155" dirty="0"/>
              <a:t>y</a:t>
            </a:r>
            <a:r>
              <a:rPr sz="2800" spc="-70" dirty="0"/>
              <a:t> </a:t>
            </a:r>
            <a:r>
              <a:rPr sz="2800" spc="-140" dirty="0"/>
              <a:t>P</a:t>
            </a:r>
            <a:r>
              <a:rPr sz="2800" spc="-275" dirty="0"/>
              <a:t>a</a:t>
            </a:r>
            <a:r>
              <a:rPr sz="2800" spc="-180" dirty="0"/>
              <a:t>u</a:t>
            </a:r>
            <a:r>
              <a:rPr sz="2800" spc="-125" dirty="0"/>
              <a:t>t</a:t>
            </a:r>
            <a:r>
              <a:rPr sz="2800" spc="-275" dirty="0"/>
              <a:t>a</a:t>
            </a:r>
            <a:r>
              <a:rPr sz="2800" spc="-60" dirty="0"/>
              <a:t>s</a:t>
            </a:r>
            <a:r>
              <a:rPr sz="2800" spc="-75" dirty="0"/>
              <a:t> </a:t>
            </a:r>
            <a:r>
              <a:rPr sz="2800" spc="395" dirty="0"/>
              <a:t>N</a:t>
            </a:r>
            <a:r>
              <a:rPr sz="2800" spc="405" dirty="0"/>
              <a:t>O</a:t>
            </a:r>
            <a:r>
              <a:rPr sz="2800" spc="-15" dirty="0"/>
              <a:t>B</a:t>
            </a:r>
            <a:r>
              <a:rPr sz="2800" spc="210" dirty="0"/>
              <a:t>A</a:t>
            </a:r>
            <a:r>
              <a:rPr sz="2800" spc="310" dirty="0"/>
              <a:t>C</a:t>
            </a:r>
            <a:r>
              <a:rPr sz="2800" spc="-80" dirty="0"/>
              <a:t>I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323850" y="2078037"/>
            <a:ext cx="5851525" cy="4375150"/>
            <a:chOff x="323850" y="2078037"/>
            <a:chExt cx="5851525" cy="43751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575" y="2078037"/>
              <a:ext cx="2971800" cy="38719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2443163"/>
              <a:ext cx="3076575" cy="4010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5257800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4733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4" dirty="0"/>
              <a:t>G</a:t>
            </a:r>
            <a:r>
              <a:rPr sz="3200" spc="40" dirty="0"/>
              <a:t>o</a:t>
            </a:r>
            <a:r>
              <a:rPr sz="3200" spc="-200" dirty="0"/>
              <a:t>be</a:t>
            </a:r>
            <a:r>
              <a:rPr sz="3200" spc="15" dirty="0"/>
              <a:t>r</a:t>
            </a:r>
            <a:r>
              <a:rPr sz="3200" spc="-240" dirty="0"/>
              <a:t>n</a:t>
            </a:r>
            <a:r>
              <a:rPr sz="3200" spc="-235" dirty="0"/>
              <a:t>a</a:t>
            </a:r>
            <a:r>
              <a:rPr sz="3200" spc="-170" dirty="0"/>
              <a:t>nz</a:t>
            </a:r>
            <a:r>
              <a:rPr sz="3200" spc="-320" dirty="0"/>
              <a:t>a</a:t>
            </a:r>
            <a:r>
              <a:rPr sz="3200" spc="-80" dirty="0"/>
              <a:t> </a:t>
            </a:r>
            <a:r>
              <a:rPr sz="3200" spc="-150" dirty="0"/>
              <a:t>d</a:t>
            </a:r>
            <a:r>
              <a:rPr sz="3200" spc="-215" dirty="0"/>
              <a:t>e</a:t>
            </a:r>
            <a:r>
              <a:rPr sz="3200" spc="-75" dirty="0"/>
              <a:t> </a:t>
            </a:r>
            <a:r>
              <a:rPr sz="3200" spc="-250" dirty="0"/>
              <a:t>l</a:t>
            </a:r>
            <a:r>
              <a:rPr sz="3200" spc="-325" dirty="0"/>
              <a:t>a</a:t>
            </a:r>
            <a:r>
              <a:rPr sz="3200" spc="-65" dirty="0"/>
              <a:t>s</a:t>
            </a:r>
            <a:r>
              <a:rPr sz="3200" spc="-75" dirty="0"/>
              <a:t> </a:t>
            </a:r>
            <a:r>
              <a:rPr sz="3200" spc="455" dirty="0"/>
              <a:t>N</a:t>
            </a:r>
            <a:r>
              <a:rPr sz="3200" spc="475" dirty="0"/>
              <a:t>O</a:t>
            </a:r>
            <a:r>
              <a:rPr sz="3200" spc="-15" dirty="0"/>
              <a:t>B</a:t>
            </a:r>
            <a:r>
              <a:rPr sz="3200" spc="245" dirty="0"/>
              <a:t>A</a:t>
            </a:r>
            <a:r>
              <a:rPr sz="3200" spc="345" dirty="0"/>
              <a:t>C</a:t>
            </a:r>
            <a:r>
              <a:rPr sz="3200" spc="-95" dirty="0"/>
              <a:t>I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11200" y="1303865"/>
            <a:ext cx="4009390" cy="2586990"/>
            <a:chOff x="711200" y="1303865"/>
            <a:chExt cx="4009390" cy="25869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200" y="1303865"/>
              <a:ext cx="4008967" cy="25865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633" y="1367367"/>
              <a:ext cx="3928532" cy="18965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6286" y="1347788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3879055" y="0"/>
                  </a:moveTo>
                  <a:lnTo>
                    <a:pt x="409583" y="0"/>
                  </a:lnTo>
                  <a:lnTo>
                    <a:pt x="361817" y="2755"/>
                  </a:lnTo>
                  <a:lnTo>
                    <a:pt x="315669" y="10817"/>
                  </a:lnTo>
                  <a:lnTo>
                    <a:pt x="271447" y="23878"/>
                  </a:lnTo>
                  <a:lnTo>
                    <a:pt x="229458" y="41630"/>
                  </a:lnTo>
                  <a:lnTo>
                    <a:pt x="190010" y="63767"/>
                  </a:lnTo>
                  <a:lnTo>
                    <a:pt x="153409" y="89981"/>
                  </a:lnTo>
                  <a:lnTo>
                    <a:pt x="119964" y="119964"/>
                  </a:lnTo>
                  <a:lnTo>
                    <a:pt x="89980" y="153410"/>
                  </a:lnTo>
                  <a:lnTo>
                    <a:pt x="63767" y="190011"/>
                  </a:lnTo>
                  <a:lnTo>
                    <a:pt x="41630" y="229459"/>
                  </a:lnTo>
                  <a:lnTo>
                    <a:pt x="23878" y="271448"/>
                  </a:lnTo>
                  <a:lnTo>
                    <a:pt x="10817" y="315670"/>
                  </a:lnTo>
                  <a:lnTo>
                    <a:pt x="2755" y="361817"/>
                  </a:lnTo>
                  <a:lnTo>
                    <a:pt x="0" y="409583"/>
                  </a:lnTo>
                  <a:lnTo>
                    <a:pt x="0" y="2457450"/>
                  </a:lnTo>
                  <a:lnTo>
                    <a:pt x="3879055" y="2457450"/>
                  </a:lnTo>
                  <a:lnTo>
                    <a:pt x="3879055" y="0"/>
                  </a:lnTo>
                  <a:close/>
                </a:path>
              </a:pathLst>
            </a:custGeom>
            <a:solidFill>
              <a:srgbClr val="2F8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6286" y="1347788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0" y="2457450"/>
                  </a:moveTo>
                  <a:lnTo>
                    <a:pt x="0" y="409584"/>
                  </a:lnTo>
                  <a:lnTo>
                    <a:pt x="2755" y="361817"/>
                  </a:lnTo>
                  <a:lnTo>
                    <a:pt x="10817" y="315670"/>
                  </a:lnTo>
                  <a:lnTo>
                    <a:pt x="23878" y="271448"/>
                  </a:lnTo>
                  <a:lnTo>
                    <a:pt x="41630" y="229459"/>
                  </a:lnTo>
                  <a:lnTo>
                    <a:pt x="63767" y="190010"/>
                  </a:lnTo>
                  <a:lnTo>
                    <a:pt x="89980" y="153410"/>
                  </a:lnTo>
                  <a:lnTo>
                    <a:pt x="119964" y="119964"/>
                  </a:lnTo>
                  <a:lnTo>
                    <a:pt x="153409" y="89981"/>
                  </a:lnTo>
                  <a:lnTo>
                    <a:pt x="190010" y="63767"/>
                  </a:lnTo>
                  <a:lnTo>
                    <a:pt x="229458" y="41630"/>
                  </a:lnTo>
                  <a:lnTo>
                    <a:pt x="271447" y="23878"/>
                  </a:lnTo>
                  <a:lnTo>
                    <a:pt x="315669" y="10817"/>
                  </a:lnTo>
                  <a:lnTo>
                    <a:pt x="361817" y="2755"/>
                  </a:lnTo>
                  <a:lnTo>
                    <a:pt x="409583" y="0"/>
                  </a:lnTo>
                  <a:lnTo>
                    <a:pt x="3879056" y="0"/>
                  </a:lnTo>
                  <a:lnTo>
                    <a:pt x="3879056" y="2457450"/>
                  </a:lnTo>
                  <a:lnTo>
                    <a:pt x="0" y="2457450"/>
                  </a:lnTo>
                  <a:close/>
                </a:path>
              </a:pathLst>
            </a:custGeom>
            <a:ln w="38100">
              <a:solidFill>
                <a:srgbClr val="D7E4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6366" y="1388532"/>
              <a:ext cx="3534832" cy="6477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7966" y="1680632"/>
              <a:ext cx="3412067" cy="6477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04801" y="1476851"/>
            <a:ext cx="3022600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1760" marR="5080" indent="-99695">
              <a:lnSpc>
                <a:spcPts val="2300"/>
              </a:lnSpc>
              <a:spcBef>
                <a:spcPts val="459"/>
              </a:spcBef>
            </a:pP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90" dirty="0">
                <a:solidFill>
                  <a:srgbClr val="FFFFFF"/>
                </a:solidFill>
                <a:latin typeface="Trebuchet MS"/>
                <a:cs typeface="Trebuchet MS"/>
              </a:rPr>
              <a:t>CG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30" dirty="0">
                <a:solidFill>
                  <a:srgbClr val="FFFFFF"/>
                </a:solidFill>
                <a:latin typeface="Trebuchet MS"/>
                <a:cs typeface="Trebuchet MS"/>
              </a:rPr>
              <a:t>nte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240" dirty="0">
                <a:solidFill>
                  <a:srgbClr val="FFFFFF"/>
                </a:solidFill>
                <a:latin typeface="Trebuchet MS"/>
                <a:cs typeface="Trebuchet MS"/>
              </a:rPr>
              <a:t>DDN  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3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ctu</a:t>
            </a:r>
            <a:r>
              <a:rPr sz="2200" spc="-1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6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2200" spc="-1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3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2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1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3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3966" y="1968500"/>
            <a:ext cx="3843867" cy="6477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53417" y="2056796"/>
            <a:ext cx="33248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nta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ui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70" dirty="0">
                <a:solidFill>
                  <a:srgbClr val="FFFFFF"/>
                </a:solidFill>
                <a:latin typeface="Trebuchet MS"/>
                <a:cs typeface="Trebuchet MS"/>
              </a:rPr>
              <a:t>nto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99066" y="2260600"/>
            <a:ext cx="3514090" cy="939800"/>
            <a:chOff x="999066" y="2260600"/>
            <a:chExt cx="3514090" cy="93980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9066" y="2260600"/>
              <a:ext cx="3513667" cy="6477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5132" y="2552700"/>
              <a:ext cx="1181100" cy="6477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16358" y="2348896"/>
            <a:ext cx="2999105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18235" marR="5080" indent="-1106170">
              <a:lnSpc>
                <a:spcPts val="2300"/>
              </a:lnSpc>
              <a:spcBef>
                <a:spcPts val="459"/>
              </a:spcBef>
            </a:pPr>
            <a:r>
              <a:rPr sz="2200" spc="-6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200" spc="-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ci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ajustes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38133" y="1303865"/>
            <a:ext cx="4191000" cy="2586990"/>
            <a:chOff x="4538133" y="1303865"/>
            <a:chExt cx="4191000" cy="258699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88933" y="1303865"/>
              <a:ext cx="4008967" cy="25865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8133" y="1367367"/>
              <a:ext cx="4191000" cy="18965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55343" y="1347787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3469472" y="0"/>
                  </a:moveTo>
                  <a:lnTo>
                    <a:pt x="0" y="0"/>
                  </a:lnTo>
                  <a:lnTo>
                    <a:pt x="0" y="2457450"/>
                  </a:lnTo>
                  <a:lnTo>
                    <a:pt x="3879056" y="2457450"/>
                  </a:lnTo>
                  <a:lnTo>
                    <a:pt x="3879056" y="409583"/>
                  </a:lnTo>
                  <a:lnTo>
                    <a:pt x="3876300" y="361817"/>
                  </a:lnTo>
                  <a:lnTo>
                    <a:pt x="3868238" y="315670"/>
                  </a:lnTo>
                  <a:lnTo>
                    <a:pt x="3855177" y="271448"/>
                  </a:lnTo>
                  <a:lnTo>
                    <a:pt x="3837425" y="229459"/>
                  </a:lnTo>
                  <a:lnTo>
                    <a:pt x="3815288" y="190011"/>
                  </a:lnTo>
                  <a:lnTo>
                    <a:pt x="3789074" y="153410"/>
                  </a:lnTo>
                  <a:lnTo>
                    <a:pt x="3759091" y="119964"/>
                  </a:lnTo>
                  <a:lnTo>
                    <a:pt x="3725645" y="89981"/>
                  </a:lnTo>
                  <a:lnTo>
                    <a:pt x="3689045" y="63767"/>
                  </a:lnTo>
                  <a:lnTo>
                    <a:pt x="3649596" y="41630"/>
                  </a:lnTo>
                  <a:lnTo>
                    <a:pt x="3607607" y="23878"/>
                  </a:lnTo>
                  <a:lnTo>
                    <a:pt x="3563385" y="10817"/>
                  </a:lnTo>
                  <a:lnTo>
                    <a:pt x="3517238" y="2755"/>
                  </a:lnTo>
                  <a:lnTo>
                    <a:pt x="3469472" y="0"/>
                  </a:lnTo>
                  <a:close/>
                </a:path>
              </a:pathLst>
            </a:custGeom>
            <a:solidFill>
              <a:srgbClr val="2F8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55343" y="1347787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0" y="0"/>
                  </a:moveTo>
                  <a:lnTo>
                    <a:pt x="3469473" y="0"/>
                  </a:lnTo>
                  <a:lnTo>
                    <a:pt x="3517239" y="2755"/>
                  </a:lnTo>
                  <a:lnTo>
                    <a:pt x="3563386" y="10817"/>
                  </a:lnTo>
                  <a:lnTo>
                    <a:pt x="3607608" y="23878"/>
                  </a:lnTo>
                  <a:lnTo>
                    <a:pt x="3649597" y="41630"/>
                  </a:lnTo>
                  <a:lnTo>
                    <a:pt x="3689045" y="63767"/>
                  </a:lnTo>
                  <a:lnTo>
                    <a:pt x="3725646" y="89980"/>
                  </a:lnTo>
                  <a:lnTo>
                    <a:pt x="3759091" y="119964"/>
                  </a:lnTo>
                  <a:lnTo>
                    <a:pt x="3789075" y="153409"/>
                  </a:lnTo>
                  <a:lnTo>
                    <a:pt x="3815288" y="190010"/>
                  </a:lnTo>
                  <a:lnTo>
                    <a:pt x="3837425" y="229459"/>
                  </a:lnTo>
                  <a:lnTo>
                    <a:pt x="3855177" y="271447"/>
                  </a:lnTo>
                  <a:lnTo>
                    <a:pt x="3868238" y="315669"/>
                  </a:lnTo>
                  <a:lnTo>
                    <a:pt x="3876300" y="361817"/>
                  </a:lnTo>
                  <a:lnTo>
                    <a:pt x="3879056" y="409583"/>
                  </a:lnTo>
                  <a:lnTo>
                    <a:pt x="3879056" y="2457450"/>
                  </a:lnTo>
                  <a:lnTo>
                    <a:pt x="0" y="24574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D7E4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3233" y="1388532"/>
              <a:ext cx="3860800" cy="6477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43967" y="1680632"/>
              <a:ext cx="3983567" cy="6477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863830" y="1476851"/>
            <a:ext cx="3462020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60325">
              <a:lnSpc>
                <a:spcPts val="2300"/>
              </a:lnSpc>
              <a:spcBef>
                <a:spcPts val="459"/>
              </a:spcBef>
            </a:pP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5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AE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75" dirty="0">
                <a:solidFill>
                  <a:srgbClr val="FFFFFF"/>
                </a:solidFill>
                <a:latin typeface="Trebuchet MS"/>
                <a:cs typeface="Trebuchet MS"/>
              </a:rPr>
              <a:t>ct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8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200" spc="-120" dirty="0">
                <a:solidFill>
                  <a:srgbClr val="FFFFFF"/>
                </a:solidFill>
                <a:latin typeface="Trebuchet MS"/>
                <a:cs typeface="Trebuchet MS"/>
              </a:rPr>
              <a:t>Enti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32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200" spc="-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2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ple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ent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80466" y="1968500"/>
            <a:ext cx="4106332" cy="6477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805345" y="2056796"/>
            <a:ext cx="35794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75" dirty="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SCII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3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3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CI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93733" y="2260600"/>
            <a:ext cx="3479800" cy="939800"/>
            <a:chOff x="4893733" y="2260600"/>
            <a:chExt cx="3479800" cy="93980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3733" y="2260600"/>
              <a:ext cx="3479800" cy="6477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88467" y="2552700"/>
              <a:ext cx="3014132" cy="6477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111988" y="2348896"/>
            <a:ext cx="2966085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00660" marR="5080" indent="-188595">
              <a:lnSpc>
                <a:spcPts val="2300"/>
              </a:lnSpc>
              <a:spcBef>
                <a:spcPts val="459"/>
              </a:spcBef>
            </a:pP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8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30" dirty="0">
                <a:solidFill>
                  <a:srgbClr val="FFFFFF"/>
                </a:solidFill>
                <a:latin typeface="Trebuchet MS"/>
                <a:cs typeface="Trebuchet MS"/>
              </a:rPr>
              <a:t>nte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200" spc="-2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8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28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cti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200" spc="-1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30" dirty="0">
                <a:solidFill>
                  <a:srgbClr val="FFFFFF"/>
                </a:solidFill>
                <a:latin typeface="Trebuchet MS"/>
                <a:cs typeface="Trebuchet MS"/>
              </a:rPr>
              <a:t>nte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11200" y="3759200"/>
            <a:ext cx="4009390" cy="2590800"/>
            <a:chOff x="711200" y="3759200"/>
            <a:chExt cx="4009390" cy="2590800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1200" y="3759200"/>
              <a:ext cx="4008967" cy="2590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1633" y="4584700"/>
              <a:ext cx="3928532" cy="16044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76288" y="3805237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3879055" y="0"/>
                  </a:moveTo>
                  <a:lnTo>
                    <a:pt x="0" y="0"/>
                  </a:lnTo>
                  <a:lnTo>
                    <a:pt x="0" y="2047866"/>
                  </a:lnTo>
                  <a:lnTo>
                    <a:pt x="2755" y="2095633"/>
                  </a:lnTo>
                  <a:lnTo>
                    <a:pt x="10817" y="2141780"/>
                  </a:lnTo>
                  <a:lnTo>
                    <a:pt x="23878" y="2186002"/>
                  </a:lnTo>
                  <a:lnTo>
                    <a:pt x="41630" y="2227991"/>
                  </a:lnTo>
                  <a:lnTo>
                    <a:pt x="63767" y="2267439"/>
                  </a:lnTo>
                  <a:lnTo>
                    <a:pt x="89980" y="2304040"/>
                  </a:lnTo>
                  <a:lnTo>
                    <a:pt x="119964" y="2337486"/>
                  </a:lnTo>
                  <a:lnTo>
                    <a:pt x="153409" y="2367469"/>
                  </a:lnTo>
                  <a:lnTo>
                    <a:pt x="190010" y="2393683"/>
                  </a:lnTo>
                  <a:lnTo>
                    <a:pt x="229458" y="2415819"/>
                  </a:lnTo>
                  <a:lnTo>
                    <a:pt x="271447" y="2433572"/>
                  </a:lnTo>
                  <a:lnTo>
                    <a:pt x="315669" y="2446633"/>
                  </a:lnTo>
                  <a:lnTo>
                    <a:pt x="361817" y="2454694"/>
                  </a:lnTo>
                  <a:lnTo>
                    <a:pt x="409583" y="2457450"/>
                  </a:lnTo>
                  <a:lnTo>
                    <a:pt x="3879055" y="2457450"/>
                  </a:lnTo>
                  <a:lnTo>
                    <a:pt x="3879055" y="0"/>
                  </a:lnTo>
                  <a:close/>
                </a:path>
              </a:pathLst>
            </a:custGeom>
            <a:solidFill>
              <a:srgbClr val="2F8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6287" y="3805237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3879056" y="2457450"/>
                  </a:moveTo>
                  <a:lnTo>
                    <a:pt x="409583" y="2457450"/>
                  </a:lnTo>
                  <a:lnTo>
                    <a:pt x="361817" y="2454694"/>
                  </a:lnTo>
                  <a:lnTo>
                    <a:pt x="315669" y="2446632"/>
                  </a:lnTo>
                  <a:lnTo>
                    <a:pt x="271447" y="2433571"/>
                  </a:lnTo>
                  <a:lnTo>
                    <a:pt x="229458" y="2415819"/>
                  </a:lnTo>
                  <a:lnTo>
                    <a:pt x="190010" y="2393682"/>
                  </a:lnTo>
                  <a:lnTo>
                    <a:pt x="153409" y="2367469"/>
                  </a:lnTo>
                  <a:lnTo>
                    <a:pt x="119964" y="2337485"/>
                  </a:lnTo>
                  <a:lnTo>
                    <a:pt x="89980" y="2304040"/>
                  </a:lnTo>
                  <a:lnTo>
                    <a:pt x="63767" y="2267439"/>
                  </a:lnTo>
                  <a:lnTo>
                    <a:pt x="41630" y="2227990"/>
                  </a:lnTo>
                  <a:lnTo>
                    <a:pt x="23878" y="2186002"/>
                  </a:lnTo>
                  <a:lnTo>
                    <a:pt x="10817" y="2141780"/>
                  </a:lnTo>
                  <a:lnTo>
                    <a:pt x="2755" y="2095632"/>
                  </a:lnTo>
                  <a:lnTo>
                    <a:pt x="0" y="2047866"/>
                  </a:lnTo>
                  <a:lnTo>
                    <a:pt x="0" y="0"/>
                  </a:lnTo>
                  <a:lnTo>
                    <a:pt x="3879056" y="0"/>
                  </a:lnTo>
                  <a:lnTo>
                    <a:pt x="3879056" y="2457450"/>
                  </a:lnTo>
                  <a:close/>
                </a:path>
              </a:pathLst>
            </a:custGeom>
            <a:ln w="38100">
              <a:solidFill>
                <a:srgbClr val="D7E4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7900" y="4610100"/>
              <a:ext cx="3556000" cy="64346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3966" y="4902200"/>
              <a:ext cx="3843867" cy="64346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055195" y="4694459"/>
            <a:ext cx="3321685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39065">
              <a:lnSpc>
                <a:spcPts val="2300"/>
              </a:lnSpc>
              <a:spcBef>
                <a:spcPts val="459"/>
              </a:spcBef>
            </a:pP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90" dirty="0">
                <a:solidFill>
                  <a:srgbClr val="FFFFFF"/>
                </a:solidFill>
                <a:latin typeface="Trebuchet MS"/>
                <a:cs typeface="Trebuchet MS"/>
              </a:rPr>
              <a:t>CG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30" dirty="0">
                <a:solidFill>
                  <a:srgbClr val="FFFFFF"/>
                </a:solidFill>
                <a:latin typeface="Trebuchet MS"/>
                <a:cs typeface="Trebuchet MS"/>
              </a:rPr>
              <a:t>nte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7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65" dirty="0">
                <a:solidFill>
                  <a:srgbClr val="FFFFFF"/>
                </a:solidFill>
                <a:latin typeface="Trebuchet MS"/>
                <a:cs typeface="Trebuchet MS"/>
              </a:rPr>
              <a:t>AIG  </a:t>
            </a:r>
            <a:r>
              <a:rPr sz="2200" spc="-1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200" spc="-1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úa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ecu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28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40" dirty="0">
                <a:solidFill>
                  <a:srgbClr val="FFFFFF"/>
                </a:solidFill>
                <a:latin typeface="Trebuchet MS"/>
                <a:cs typeface="Trebuchet MS"/>
              </a:rPr>
              <a:t>cti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61533" y="5190066"/>
            <a:ext cx="2988945" cy="935990"/>
            <a:chOff x="1261533" y="5190066"/>
            <a:chExt cx="2988945" cy="935990"/>
          </a:xfrm>
        </p:grpSpPr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61533" y="5190066"/>
              <a:ext cx="2988732" cy="64346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76967" y="5482166"/>
              <a:ext cx="1477432" cy="64346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474422" y="5274405"/>
            <a:ext cx="2482850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14375" marR="5080" indent="-702310">
              <a:lnSpc>
                <a:spcPts val="2300"/>
              </a:lnSpc>
              <a:spcBef>
                <a:spcPts val="459"/>
              </a:spcBef>
            </a:pP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SCII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200" spc="-1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2200" spc="150" dirty="0">
                <a:solidFill>
                  <a:srgbClr val="FFFFFF"/>
                </a:solidFill>
                <a:latin typeface="Trebuchet MS"/>
                <a:cs typeface="Trebuchet MS"/>
              </a:rPr>
              <a:t>NOBACI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576233" y="3759200"/>
            <a:ext cx="4119245" cy="2590800"/>
            <a:chOff x="4576233" y="3759200"/>
            <a:chExt cx="4119245" cy="2590800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88933" y="3759200"/>
              <a:ext cx="4008967" cy="25908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76233" y="4584700"/>
              <a:ext cx="4119032" cy="160443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55343" y="3805237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3879056" y="0"/>
                  </a:moveTo>
                  <a:lnTo>
                    <a:pt x="0" y="0"/>
                  </a:lnTo>
                  <a:lnTo>
                    <a:pt x="0" y="2457450"/>
                  </a:lnTo>
                  <a:lnTo>
                    <a:pt x="3469473" y="2457450"/>
                  </a:lnTo>
                  <a:lnTo>
                    <a:pt x="3517239" y="2454694"/>
                  </a:lnTo>
                  <a:lnTo>
                    <a:pt x="3563387" y="2446633"/>
                  </a:lnTo>
                  <a:lnTo>
                    <a:pt x="3607608" y="2433572"/>
                  </a:lnTo>
                  <a:lnTo>
                    <a:pt x="3649597" y="2415819"/>
                  </a:lnTo>
                  <a:lnTo>
                    <a:pt x="3689045" y="2393683"/>
                  </a:lnTo>
                  <a:lnTo>
                    <a:pt x="3725646" y="2367469"/>
                  </a:lnTo>
                  <a:lnTo>
                    <a:pt x="3759092" y="2337486"/>
                  </a:lnTo>
                  <a:lnTo>
                    <a:pt x="3789075" y="2304040"/>
                  </a:lnTo>
                  <a:lnTo>
                    <a:pt x="3815289" y="2267439"/>
                  </a:lnTo>
                  <a:lnTo>
                    <a:pt x="3837425" y="2227991"/>
                  </a:lnTo>
                  <a:lnTo>
                    <a:pt x="3855178" y="2186002"/>
                  </a:lnTo>
                  <a:lnTo>
                    <a:pt x="3868238" y="2141780"/>
                  </a:lnTo>
                  <a:lnTo>
                    <a:pt x="3876300" y="2095633"/>
                  </a:lnTo>
                  <a:lnTo>
                    <a:pt x="3879056" y="2047866"/>
                  </a:lnTo>
                  <a:lnTo>
                    <a:pt x="3879056" y="0"/>
                  </a:lnTo>
                  <a:close/>
                </a:path>
              </a:pathLst>
            </a:custGeom>
            <a:solidFill>
              <a:srgbClr val="2F8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55344" y="3805237"/>
              <a:ext cx="3879215" cy="2457450"/>
            </a:xfrm>
            <a:custGeom>
              <a:avLst/>
              <a:gdLst/>
              <a:ahLst/>
              <a:cxnLst/>
              <a:rect l="l" t="t" r="r" b="b"/>
              <a:pathLst>
                <a:path w="3879215" h="2457450">
                  <a:moveTo>
                    <a:pt x="3879056" y="0"/>
                  </a:moveTo>
                  <a:lnTo>
                    <a:pt x="3879056" y="2047866"/>
                  </a:lnTo>
                  <a:lnTo>
                    <a:pt x="3876300" y="2095632"/>
                  </a:lnTo>
                  <a:lnTo>
                    <a:pt x="3868238" y="2141779"/>
                  </a:lnTo>
                  <a:lnTo>
                    <a:pt x="3855177" y="2186001"/>
                  </a:lnTo>
                  <a:lnTo>
                    <a:pt x="3837425" y="2227990"/>
                  </a:lnTo>
                  <a:lnTo>
                    <a:pt x="3815288" y="2267439"/>
                  </a:lnTo>
                  <a:lnTo>
                    <a:pt x="3789075" y="2304039"/>
                  </a:lnTo>
                  <a:lnTo>
                    <a:pt x="3759091" y="2337485"/>
                  </a:lnTo>
                  <a:lnTo>
                    <a:pt x="3725646" y="2367469"/>
                  </a:lnTo>
                  <a:lnTo>
                    <a:pt x="3689045" y="2393682"/>
                  </a:lnTo>
                  <a:lnTo>
                    <a:pt x="3649597" y="2415819"/>
                  </a:lnTo>
                  <a:lnTo>
                    <a:pt x="3607608" y="2433571"/>
                  </a:lnTo>
                  <a:lnTo>
                    <a:pt x="3563386" y="2446632"/>
                  </a:lnTo>
                  <a:lnTo>
                    <a:pt x="3517238" y="2454694"/>
                  </a:lnTo>
                  <a:lnTo>
                    <a:pt x="3469472" y="2457450"/>
                  </a:lnTo>
                  <a:lnTo>
                    <a:pt x="0" y="2457450"/>
                  </a:lnTo>
                  <a:lnTo>
                    <a:pt x="0" y="0"/>
                  </a:lnTo>
                  <a:lnTo>
                    <a:pt x="3879056" y="0"/>
                  </a:lnTo>
                  <a:close/>
                </a:path>
              </a:pathLst>
            </a:custGeom>
            <a:ln w="38100">
              <a:solidFill>
                <a:srgbClr val="D7E4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41333" y="4610100"/>
              <a:ext cx="3788832" cy="64346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52433" y="4902200"/>
              <a:ext cx="3962400" cy="643466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4875322" y="4694459"/>
            <a:ext cx="3439160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83820">
              <a:lnSpc>
                <a:spcPts val="2300"/>
              </a:lnSpc>
              <a:spcBef>
                <a:spcPts val="459"/>
              </a:spcBef>
            </a:pP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90" dirty="0">
                <a:solidFill>
                  <a:srgbClr val="FFFFFF"/>
                </a:solidFill>
                <a:latin typeface="Trebuchet MS"/>
                <a:cs typeface="Trebuchet MS"/>
              </a:rPr>
              <a:t>CG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200" spc="-1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cuenci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cci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18566" y="5190066"/>
            <a:ext cx="4034790" cy="935990"/>
            <a:chOff x="4618566" y="5190066"/>
            <a:chExt cx="4034790" cy="935990"/>
          </a:xfrm>
        </p:grpSpPr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18566" y="5190066"/>
              <a:ext cx="4034367" cy="64346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72666" y="5482166"/>
              <a:ext cx="1845732" cy="643466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4839446" y="5274405"/>
            <a:ext cx="3510915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45210" marR="5080" indent="-1033144">
              <a:lnSpc>
                <a:spcPts val="2300"/>
              </a:lnSpc>
              <a:spcBef>
                <a:spcPts val="459"/>
              </a:spcBef>
            </a:pP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-18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ncu</a:t>
            </a:r>
            <a:r>
              <a:rPr sz="2200" spc="-1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7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200" spc="-2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3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3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CI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424766" y="3145367"/>
            <a:ext cx="2459990" cy="1358900"/>
            <a:chOff x="3424766" y="3145367"/>
            <a:chExt cx="2459990" cy="1358900"/>
          </a:xfrm>
        </p:grpSpPr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24766" y="3145367"/>
              <a:ext cx="2459567" cy="13589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47532" y="3357033"/>
              <a:ext cx="2214032" cy="100753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491627" y="3190875"/>
              <a:ext cx="2327910" cy="1228725"/>
            </a:xfrm>
            <a:custGeom>
              <a:avLst/>
              <a:gdLst/>
              <a:ahLst/>
              <a:cxnLst/>
              <a:rect l="l" t="t" r="r" b="b"/>
              <a:pathLst>
                <a:path w="2327910" h="1228725">
                  <a:moveTo>
                    <a:pt x="2122641" y="0"/>
                  </a:moveTo>
                  <a:lnTo>
                    <a:pt x="204790" y="0"/>
                  </a:lnTo>
                  <a:lnTo>
                    <a:pt x="157833" y="5408"/>
                  </a:lnTo>
                  <a:lnTo>
                    <a:pt x="114728" y="20815"/>
                  </a:lnTo>
                  <a:lnTo>
                    <a:pt x="76704" y="44990"/>
                  </a:lnTo>
                  <a:lnTo>
                    <a:pt x="44990" y="76704"/>
                  </a:lnTo>
                  <a:lnTo>
                    <a:pt x="20815" y="114729"/>
                  </a:lnTo>
                  <a:lnTo>
                    <a:pt x="5408" y="157834"/>
                  </a:lnTo>
                  <a:lnTo>
                    <a:pt x="0" y="204791"/>
                  </a:lnTo>
                  <a:lnTo>
                    <a:pt x="0" y="1023933"/>
                  </a:lnTo>
                  <a:lnTo>
                    <a:pt x="5408" y="1070890"/>
                  </a:lnTo>
                  <a:lnTo>
                    <a:pt x="20815" y="1113995"/>
                  </a:lnTo>
                  <a:lnTo>
                    <a:pt x="44990" y="1152020"/>
                  </a:lnTo>
                  <a:lnTo>
                    <a:pt x="76704" y="1183734"/>
                  </a:lnTo>
                  <a:lnTo>
                    <a:pt x="114728" y="1207909"/>
                  </a:lnTo>
                  <a:lnTo>
                    <a:pt x="157833" y="1223316"/>
                  </a:lnTo>
                  <a:lnTo>
                    <a:pt x="204790" y="1228725"/>
                  </a:lnTo>
                  <a:lnTo>
                    <a:pt x="2122641" y="1228725"/>
                  </a:lnTo>
                  <a:lnTo>
                    <a:pt x="2169598" y="1223316"/>
                  </a:lnTo>
                  <a:lnTo>
                    <a:pt x="2212703" y="1207909"/>
                  </a:lnTo>
                  <a:lnTo>
                    <a:pt x="2250727" y="1183734"/>
                  </a:lnTo>
                  <a:lnTo>
                    <a:pt x="2282442" y="1152020"/>
                  </a:lnTo>
                  <a:lnTo>
                    <a:pt x="2306617" y="1113995"/>
                  </a:lnTo>
                  <a:lnTo>
                    <a:pt x="2322023" y="1070890"/>
                  </a:lnTo>
                  <a:lnTo>
                    <a:pt x="2327432" y="1023933"/>
                  </a:lnTo>
                  <a:lnTo>
                    <a:pt x="2327432" y="204791"/>
                  </a:lnTo>
                  <a:lnTo>
                    <a:pt x="2322023" y="157834"/>
                  </a:lnTo>
                  <a:lnTo>
                    <a:pt x="2306617" y="114729"/>
                  </a:lnTo>
                  <a:lnTo>
                    <a:pt x="2282442" y="76704"/>
                  </a:lnTo>
                  <a:lnTo>
                    <a:pt x="2250727" y="44990"/>
                  </a:lnTo>
                  <a:lnTo>
                    <a:pt x="2212703" y="20815"/>
                  </a:lnTo>
                  <a:lnTo>
                    <a:pt x="2169598" y="5408"/>
                  </a:lnTo>
                  <a:lnTo>
                    <a:pt x="2122641" y="0"/>
                  </a:lnTo>
                  <a:close/>
                </a:path>
              </a:pathLst>
            </a:custGeom>
            <a:solidFill>
              <a:srgbClr val="ADC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91627" y="3190875"/>
              <a:ext cx="2327910" cy="1228725"/>
            </a:xfrm>
            <a:custGeom>
              <a:avLst/>
              <a:gdLst/>
              <a:ahLst/>
              <a:cxnLst/>
              <a:rect l="l" t="t" r="r" b="b"/>
              <a:pathLst>
                <a:path w="2327910" h="1228725">
                  <a:moveTo>
                    <a:pt x="0" y="204790"/>
                  </a:moveTo>
                  <a:lnTo>
                    <a:pt x="5408" y="157834"/>
                  </a:lnTo>
                  <a:lnTo>
                    <a:pt x="20815" y="114729"/>
                  </a:lnTo>
                  <a:lnTo>
                    <a:pt x="44990" y="76704"/>
                  </a:lnTo>
                  <a:lnTo>
                    <a:pt x="76704" y="44990"/>
                  </a:lnTo>
                  <a:lnTo>
                    <a:pt x="114728" y="20815"/>
                  </a:lnTo>
                  <a:lnTo>
                    <a:pt x="157834" y="5408"/>
                  </a:lnTo>
                  <a:lnTo>
                    <a:pt x="204790" y="0"/>
                  </a:lnTo>
                  <a:lnTo>
                    <a:pt x="2122642" y="0"/>
                  </a:lnTo>
                  <a:lnTo>
                    <a:pt x="2169598" y="5408"/>
                  </a:lnTo>
                  <a:lnTo>
                    <a:pt x="2212703" y="20815"/>
                  </a:lnTo>
                  <a:lnTo>
                    <a:pt x="2250728" y="44990"/>
                  </a:lnTo>
                  <a:lnTo>
                    <a:pt x="2282442" y="76704"/>
                  </a:lnTo>
                  <a:lnTo>
                    <a:pt x="2306617" y="114729"/>
                  </a:lnTo>
                  <a:lnTo>
                    <a:pt x="2322024" y="157834"/>
                  </a:lnTo>
                  <a:lnTo>
                    <a:pt x="2327433" y="204790"/>
                  </a:lnTo>
                  <a:lnTo>
                    <a:pt x="2327433" y="1023934"/>
                  </a:lnTo>
                  <a:lnTo>
                    <a:pt x="2322024" y="1070890"/>
                  </a:lnTo>
                  <a:lnTo>
                    <a:pt x="2306617" y="1113995"/>
                  </a:lnTo>
                  <a:lnTo>
                    <a:pt x="2282442" y="1152020"/>
                  </a:lnTo>
                  <a:lnTo>
                    <a:pt x="2250728" y="1183734"/>
                  </a:lnTo>
                  <a:lnTo>
                    <a:pt x="2212703" y="1207909"/>
                  </a:lnTo>
                  <a:lnTo>
                    <a:pt x="2169598" y="1223316"/>
                  </a:lnTo>
                  <a:lnTo>
                    <a:pt x="2122642" y="1228725"/>
                  </a:lnTo>
                  <a:lnTo>
                    <a:pt x="204790" y="1228725"/>
                  </a:lnTo>
                  <a:lnTo>
                    <a:pt x="157834" y="1223316"/>
                  </a:lnTo>
                  <a:lnTo>
                    <a:pt x="114728" y="1207909"/>
                  </a:lnTo>
                  <a:lnTo>
                    <a:pt x="76704" y="1183734"/>
                  </a:lnTo>
                  <a:lnTo>
                    <a:pt x="44990" y="1152020"/>
                  </a:lnTo>
                  <a:lnTo>
                    <a:pt x="20815" y="1113995"/>
                  </a:lnTo>
                  <a:lnTo>
                    <a:pt x="5408" y="1070890"/>
                  </a:lnTo>
                  <a:lnTo>
                    <a:pt x="0" y="1023934"/>
                  </a:lnTo>
                  <a:lnTo>
                    <a:pt x="0" y="204790"/>
                  </a:lnTo>
                  <a:close/>
                </a:path>
              </a:pathLst>
            </a:custGeom>
            <a:ln w="38100">
              <a:solidFill>
                <a:srgbClr val="D7E4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89866" y="3378200"/>
              <a:ext cx="2129367" cy="922866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3876166" y="3504247"/>
            <a:ext cx="1558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55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3200" spc="47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3200" spc="50" dirty="0">
                <a:solidFill>
                  <a:srgbClr val="335338"/>
                </a:solidFill>
                <a:latin typeface="Trebuchet MS"/>
                <a:cs typeface="Trebuchet MS"/>
              </a:rPr>
              <a:t>B</a:t>
            </a:r>
            <a:r>
              <a:rPr sz="3200" spc="114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3200" spc="130" dirty="0">
                <a:solidFill>
                  <a:srgbClr val="335338"/>
                </a:solidFill>
                <a:latin typeface="Trebuchet MS"/>
                <a:cs typeface="Trebuchet MS"/>
              </a:rPr>
              <a:t>CI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3" y="0"/>
            <a:ext cx="9148445" cy="6828790"/>
            <a:chOff x="-2223" y="0"/>
            <a:chExt cx="9148445" cy="682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967" y="16932"/>
              <a:ext cx="5274732" cy="914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16932"/>
              <a:ext cx="677333" cy="914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5832" y="16932"/>
              <a:ext cx="952500" cy="9144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428" y="124918"/>
            <a:ext cx="52914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90" dirty="0"/>
              <a:t>Implantación</a:t>
            </a:r>
            <a:r>
              <a:rPr sz="3200" spc="-80" dirty="0"/>
              <a:t> </a:t>
            </a:r>
            <a:r>
              <a:rPr sz="3200" spc="-110" dirty="0"/>
              <a:t>Resolución</a:t>
            </a:r>
            <a:r>
              <a:rPr sz="3200" spc="-80" dirty="0"/>
              <a:t> </a:t>
            </a:r>
            <a:r>
              <a:rPr sz="3200" spc="-90" dirty="0"/>
              <a:t>001-17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388" y="3008886"/>
              <a:ext cx="1582004" cy="20890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3762" y="3014689"/>
              <a:ext cx="1534795" cy="2049780"/>
            </a:xfrm>
            <a:custGeom>
              <a:avLst/>
              <a:gdLst/>
              <a:ahLst/>
              <a:cxnLst/>
              <a:rect l="l" t="t" r="r" b="b"/>
              <a:pathLst>
                <a:path w="1534795" h="2049779">
                  <a:moveTo>
                    <a:pt x="1278674" y="0"/>
                  </a:moveTo>
                  <a:lnTo>
                    <a:pt x="255740" y="0"/>
                  </a:lnTo>
                  <a:lnTo>
                    <a:pt x="209770" y="4120"/>
                  </a:lnTo>
                  <a:lnTo>
                    <a:pt x="166504" y="15999"/>
                  </a:lnTo>
                  <a:lnTo>
                    <a:pt x="126663" y="34916"/>
                  </a:lnTo>
                  <a:lnTo>
                    <a:pt x="90970" y="60147"/>
                  </a:lnTo>
                  <a:lnTo>
                    <a:pt x="60146" y="90970"/>
                  </a:lnTo>
                  <a:lnTo>
                    <a:pt x="34916" y="126663"/>
                  </a:lnTo>
                  <a:lnTo>
                    <a:pt x="15999" y="166504"/>
                  </a:lnTo>
                  <a:lnTo>
                    <a:pt x="4120" y="209770"/>
                  </a:lnTo>
                  <a:lnTo>
                    <a:pt x="0" y="255739"/>
                  </a:lnTo>
                  <a:lnTo>
                    <a:pt x="0" y="1793876"/>
                  </a:lnTo>
                  <a:lnTo>
                    <a:pt x="4120" y="1839846"/>
                  </a:lnTo>
                  <a:lnTo>
                    <a:pt x="15999" y="1883112"/>
                  </a:lnTo>
                  <a:lnTo>
                    <a:pt x="34916" y="1922953"/>
                  </a:lnTo>
                  <a:lnTo>
                    <a:pt x="60146" y="1958646"/>
                  </a:lnTo>
                  <a:lnTo>
                    <a:pt x="90970" y="1989470"/>
                  </a:lnTo>
                  <a:lnTo>
                    <a:pt x="126663" y="2014701"/>
                  </a:lnTo>
                  <a:lnTo>
                    <a:pt x="166504" y="2033617"/>
                  </a:lnTo>
                  <a:lnTo>
                    <a:pt x="209770" y="2045497"/>
                  </a:lnTo>
                  <a:lnTo>
                    <a:pt x="255740" y="2049617"/>
                  </a:lnTo>
                  <a:lnTo>
                    <a:pt x="1278674" y="2049617"/>
                  </a:lnTo>
                  <a:lnTo>
                    <a:pt x="1324644" y="2045497"/>
                  </a:lnTo>
                  <a:lnTo>
                    <a:pt x="1367911" y="2033617"/>
                  </a:lnTo>
                  <a:lnTo>
                    <a:pt x="1407752" y="2014701"/>
                  </a:lnTo>
                  <a:lnTo>
                    <a:pt x="1443445" y="1989470"/>
                  </a:lnTo>
                  <a:lnTo>
                    <a:pt x="1474268" y="1958646"/>
                  </a:lnTo>
                  <a:lnTo>
                    <a:pt x="1499499" y="1922953"/>
                  </a:lnTo>
                  <a:lnTo>
                    <a:pt x="1518416" y="1883112"/>
                  </a:lnTo>
                  <a:lnTo>
                    <a:pt x="1530295" y="1839846"/>
                  </a:lnTo>
                  <a:lnTo>
                    <a:pt x="1534416" y="1793876"/>
                  </a:lnTo>
                  <a:lnTo>
                    <a:pt x="1534416" y="255739"/>
                  </a:lnTo>
                  <a:lnTo>
                    <a:pt x="1530295" y="209770"/>
                  </a:lnTo>
                  <a:lnTo>
                    <a:pt x="1518416" y="166504"/>
                  </a:lnTo>
                  <a:lnTo>
                    <a:pt x="1499499" y="126663"/>
                  </a:lnTo>
                  <a:lnTo>
                    <a:pt x="1474268" y="90970"/>
                  </a:lnTo>
                  <a:lnTo>
                    <a:pt x="1443445" y="60147"/>
                  </a:lnTo>
                  <a:lnTo>
                    <a:pt x="1407752" y="34916"/>
                  </a:lnTo>
                  <a:lnTo>
                    <a:pt x="1367911" y="15999"/>
                  </a:lnTo>
                  <a:lnTo>
                    <a:pt x="1324644" y="4120"/>
                  </a:lnTo>
                  <a:lnTo>
                    <a:pt x="1278674" y="0"/>
                  </a:lnTo>
                  <a:close/>
                </a:path>
              </a:pathLst>
            </a:custGeom>
            <a:solidFill>
              <a:srgbClr val="73E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530" y="4523466"/>
              <a:ext cx="1513522" cy="5187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530" y="3030937"/>
              <a:ext cx="1513522" cy="5176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745" y="2759076"/>
              <a:ext cx="470073" cy="5193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65240" y="280342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709" y="5097962"/>
              <a:ext cx="1582003" cy="5083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9837" y="3008886"/>
              <a:ext cx="1582004" cy="20890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04212" y="3014689"/>
              <a:ext cx="1534795" cy="2049780"/>
            </a:xfrm>
            <a:custGeom>
              <a:avLst/>
              <a:gdLst/>
              <a:ahLst/>
              <a:cxnLst/>
              <a:rect l="l" t="t" r="r" b="b"/>
              <a:pathLst>
                <a:path w="1534795" h="2049779">
                  <a:moveTo>
                    <a:pt x="1278675" y="0"/>
                  </a:moveTo>
                  <a:lnTo>
                    <a:pt x="255741" y="0"/>
                  </a:lnTo>
                  <a:lnTo>
                    <a:pt x="209771" y="4120"/>
                  </a:lnTo>
                  <a:lnTo>
                    <a:pt x="166504" y="15999"/>
                  </a:lnTo>
                  <a:lnTo>
                    <a:pt x="126663" y="34916"/>
                  </a:lnTo>
                  <a:lnTo>
                    <a:pt x="90970" y="60147"/>
                  </a:lnTo>
                  <a:lnTo>
                    <a:pt x="60147" y="90970"/>
                  </a:lnTo>
                  <a:lnTo>
                    <a:pt x="34916" y="126663"/>
                  </a:lnTo>
                  <a:lnTo>
                    <a:pt x="15999" y="166504"/>
                  </a:lnTo>
                  <a:lnTo>
                    <a:pt x="4120" y="209770"/>
                  </a:lnTo>
                  <a:lnTo>
                    <a:pt x="0" y="255739"/>
                  </a:lnTo>
                  <a:lnTo>
                    <a:pt x="0" y="1793876"/>
                  </a:lnTo>
                  <a:lnTo>
                    <a:pt x="4120" y="1839846"/>
                  </a:lnTo>
                  <a:lnTo>
                    <a:pt x="15999" y="1883112"/>
                  </a:lnTo>
                  <a:lnTo>
                    <a:pt x="34916" y="1922953"/>
                  </a:lnTo>
                  <a:lnTo>
                    <a:pt x="60147" y="1958646"/>
                  </a:lnTo>
                  <a:lnTo>
                    <a:pt x="90970" y="1989470"/>
                  </a:lnTo>
                  <a:lnTo>
                    <a:pt x="126663" y="2014701"/>
                  </a:lnTo>
                  <a:lnTo>
                    <a:pt x="166504" y="2033617"/>
                  </a:lnTo>
                  <a:lnTo>
                    <a:pt x="209771" y="2045497"/>
                  </a:lnTo>
                  <a:lnTo>
                    <a:pt x="255741" y="2049617"/>
                  </a:lnTo>
                  <a:lnTo>
                    <a:pt x="1278675" y="2049617"/>
                  </a:lnTo>
                  <a:lnTo>
                    <a:pt x="1324645" y="2045497"/>
                  </a:lnTo>
                  <a:lnTo>
                    <a:pt x="1367911" y="2033617"/>
                  </a:lnTo>
                  <a:lnTo>
                    <a:pt x="1407752" y="2014701"/>
                  </a:lnTo>
                  <a:lnTo>
                    <a:pt x="1443446" y="1989470"/>
                  </a:lnTo>
                  <a:lnTo>
                    <a:pt x="1474269" y="1958646"/>
                  </a:lnTo>
                  <a:lnTo>
                    <a:pt x="1499500" y="1922953"/>
                  </a:lnTo>
                  <a:lnTo>
                    <a:pt x="1518416" y="1883112"/>
                  </a:lnTo>
                  <a:lnTo>
                    <a:pt x="1530296" y="1839846"/>
                  </a:lnTo>
                  <a:lnTo>
                    <a:pt x="1534416" y="1793876"/>
                  </a:lnTo>
                  <a:lnTo>
                    <a:pt x="1534416" y="255739"/>
                  </a:lnTo>
                  <a:lnTo>
                    <a:pt x="1530296" y="209770"/>
                  </a:lnTo>
                  <a:lnTo>
                    <a:pt x="1518416" y="166504"/>
                  </a:lnTo>
                  <a:lnTo>
                    <a:pt x="1499500" y="126663"/>
                  </a:lnTo>
                  <a:lnTo>
                    <a:pt x="1474269" y="90970"/>
                  </a:lnTo>
                  <a:lnTo>
                    <a:pt x="1443446" y="60147"/>
                  </a:lnTo>
                  <a:lnTo>
                    <a:pt x="1407752" y="34916"/>
                  </a:lnTo>
                  <a:lnTo>
                    <a:pt x="1367911" y="15999"/>
                  </a:lnTo>
                  <a:lnTo>
                    <a:pt x="1324645" y="4120"/>
                  </a:lnTo>
                  <a:lnTo>
                    <a:pt x="1278675" y="0"/>
                  </a:lnTo>
                  <a:close/>
                </a:path>
              </a:pathLst>
            </a:custGeom>
            <a:solidFill>
              <a:srgbClr val="73E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6980" y="4523466"/>
              <a:ext cx="1513522" cy="518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6980" y="3030937"/>
              <a:ext cx="1513522" cy="5176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24196" y="2759076"/>
              <a:ext cx="470073" cy="5193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465690" y="280342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Trebuchet MS"/>
                <a:cs typeface="Trebuchet MS"/>
              </a:rPr>
              <a:t>3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2159" y="5097962"/>
              <a:ext cx="1582003" cy="50834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68950" y="5510086"/>
              <a:ext cx="1590770" cy="5112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3618" y="3409260"/>
              <a:ext cx="1590899" cy="21008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0992" y="3159486"/>
              <a:ext cx="472680" cy="5193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01629" y="5527593"/>
              <a:ext cx="1521910" cy="4540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68500" y="5110979"/>
              <a:ext cx="1590770" cy="511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73168" y="3010152"/>
              <a:ext cx="1590901" cy="210082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997678" y="3015989"/>
              <a:ext cx="1543050" cy="2061210"/>
            </a:xfrm>
            <a:custGeom>
              <a:avLst/>
              <a:gdLst/>
              <a:ahLst/>
              <a:cxnLst/>
              <a:rect l="l" t="t" r="r" b="b"/>
              <a:pathLst>
                <a:path w="1543050" h="2061210">
                  <a:moveTo>
                    <a:pt x="1285759" y="0"/>
                  </a:moveTo>
                  <a:lnTo>
                    <a:pt x="257158" y="0"/>
                  </a:lnTo>
                  <a:lnTo>
                    <a:pt x="210933" y="4143"/>
                  </a:lnTo>
                  <a:lnTo>
                    <a:pt x="167427" y="16088"/>
                  </a:lnTo>
                  <a:lnTo>
                    <a:pt x="127365" y="35109"/>
                  </a:lnTo>
                  <a:lnTo>
                    <a:pt x="91474" y="60480"/>
                  </a:lnTo>
                  <a:lnTo>
                    <a:pt x="60480" y="91474"/>
                  </a:lnTo>
                  <a:lnTo>
                    <a:pt x="35109" y="127365"/>
                  </a:lnTo>
                  <a:lnTo>
                    <a:pt x="16088" y="167426"/>
                  </a:lnTo>
                  <a:lnTo>
                    <a:pt x="4143" y="210932"/>
                  </a:lnTo>
                  <a:lnTo>
                    <a:pt x="0" y="257157"/>
                  </a:lnTo>
                  <a:lnTo>
                    <a:pt x="0" y="1803985"/>
                  </a:lnTo>
                  <a:lnTo>
                    <a:pt x="4143" y="1850209"/>
                  </a:lnTo>
                  <a:lnTo>
                    <a:pt x="16088" y="1893716"/>
                  </a:lnTo>
                  <a:lnTo>
                    <a:pt x="35109" y="1933778"/>
                  </a:lnTo>
                  <a:lnTo>
                    <a:pt x="60480" y="1969669"/>
                  </a:lnTo>
                  <a:lnTo>
                    <a:pt x="91474" y="2000663"/>
                  </a:lnTo>
                  <a:lnTo>
                    <a:pt x="127365" y="2026034"/>
                  </a:lnTo>
                  <a:lnTo>
                    <a:pt x="167427" y="2045055"/>
                  </a:lnTo>
                  <a:lnTo>
                    <a:pt x="210933" y="2057000"/>
                  </a:lnTo>
                  <a:lnTo>
                    <a:pt x="257158" y="2061143"/>
                  </a:lnTo>
                  <a:lnTo>
                    <a:pt x="1285759" y="2061143"/>
                  </a:lnTo>
                  <a:lnTo>
                    <a:pt x="1331983" y="2057000"/>
                  </a:lnTo>
                  <a:lnTo>
                    <a:pt x="1375490" y="2045055"/>
                  </a:lnTo>
                  <a:lnTo>
                    <a:pt x="1415551" y="2026034"/>
                  </a:lnTo>
                  <a:lnTo>
                    <a:pt x="1451443" y="2000663"/>
                  </a:lnTo>
                  <a:lnTo>
                    <a:pt x="1482437" y="1969669"/>
                  </a:lnTo>
                  <a:lnTo>
                    <a:pt x="1507808" y="1933778"/>
                  </a:lnTo>
                  <a:lnTo>
                    <a:pt x="1526829" y="1893716"/>
                  </a:lnTo>
                  <a:lnTo>
                    <a:pt x="1538774" y="1850209"/>
                  </a:lnTo>
                  <a:lnTo>
                    <a:pt x="1542917" y="1803985"/>
                  </a:lnTo>
                  <a:lnTo>
                    <a:pt x="1542917" y="257157"/>
                  </a:lnTo>
                  <a:lnTo>
                    <a:pt x="1538774" y="210932"/>
                  </a:lnTo>
                  <a:lnTo>
                    <a:pt x="1526829" y="167426"/>
                  </a:lnTo>
                  <a:lnTo>
                    <a:pt x="1507808" y="127365"/>
                  </a:lnTo>
                  <a:lnTo>
                    <a:pt x="1482437" y="91474"/>
                  </a:lnTo>
                  <a:lnTo>
                    <a:pt x="1451443" y="60480"/>
                  </a:lnTo>
                  <a:lnTo>
                    <a:pt x="1415551" y="35109"/>
                  </a:lnTo>
                  <a:lnTo>
                    <a:pt x="1375490" y="16088"/>
                  </a:lnTo>
                  <a:lnTo>
                    <a:pt x="1331983" y="4143"/>
                  </a:lnTo>
                  <a:lnTo>
                    <a:pt x="1285759" y="0"/>
                  </a:lnTo>
                  <a:close/>
                </a:path>
              </a:pathLst>
            </a:custGeom>
            <a:solidFill>
              <a:srgbClr val="E9E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10515" y="4533252"/>
              <a:ext cx="1521909" cy="5217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10515" y="3032329"/>
              <a:ext cx="1521910" cy="52053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20543" y="2760379"/>
              <a:ext cx="472678" cy="5193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663313" y="280342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01179" y="5128486"/>
              <a:ext cx="1521910" cy="4540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08850" y="3414613"/>
              <a:ext cx="1582737" cy="20907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53362" y="3165374"/>
              <a:ext cx="469900" cy="51911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74466" y="3699933"/>
              <a:ext cx="1553632" cy="41063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7479506" y="3210474"/>
            <a:ext cx="1274445" cy="77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181E0C"/>
                </a:solidFill>
                <a:latin typeface="Trebuchet MS"/>
                <a:cs typeface="Trebuchet MS"/>
              </a:rPr>
              <a:t>5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In</a:t>
            </a:r>
            <a:r>
              <a:rPr sz="1400" spc="-100" dirty="0">
                <a:solidFill>
                  <a:srgbClr val="181E0C"/>
                </a:solidFill>
                <a:latin typeface="Trebuchet MS"/>
                <a:cs typeface="Trebuchet MS"/>
              </a:rPr>
              <a:t>f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m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n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ua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391400" y="3915833"/>
            <a:ext cx="1520190" cy="838200"/>
            <a:chOff x="7391400" y="3915833"/>
            <a:chExt cx="1520190" cy="838200"/>
          </a:xfrm>
        </p:grpSpPr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52267" y="3915833"/>
              <a:ext cx="1193800" cy="41063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91400" y="4127499"/>
              <a:ext cx="1519767" cy="41063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01467" y="4339166"/>
              <a:ext cx="1299632" cy="414866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7495762" y="3957528"/>
            <a:ext cx="1242060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200"/>
              </a:lnSpc>
              <a:spcBef>
                <a:spcPts val="95"/>
              </a:spcBef>
            </a:pPr>
            <a:r>
              <a:rPr sz="1400" spc="-25" dirty="0">
                <a:solidFill>
                  <a:srgbClr val="181E0C"/>
                </a:solidFill>
                <a:latin typeface="Trebuchet MS"/>
                <a:cs typeface="Trebuchet MS"/>
              </a:rPr>
              <a:t>Contralor </a:t>
            </a:r>
            <a:r>
              <a:rPr sz="1400" spc="-125" dirty="0">
                <a:solidFill>
                  <a:srgbClr val="181E0C"/>
                </a:solidFill>
                <a:latin typeface="Trebuchet MS"/>
                <a:cs typeface="Trebuchet MS"/>
              </a:rPr>
              <a:t>al </a:t>
            </a:r>
            <a:r>
              <a:rPr sz="1400" spc="-12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P</a:t>
            </a:r>
            <a:r>
              <a:rPr sz="1400" spc="-2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n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181E0C"/>
                </a:solidFill>
                <a:latin typeface="Trebuchet MS"/>
                <a:cs typeface="Trebuchet MS"/>
              </a:rPr>
              <a:t>b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e  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ua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y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340600" y="4550833"/>
            <a:ext cx="1587500" cy="842644"/>
            <a:chOff x="7340600" y="4550833"/>
            <a:chExt cx="1587500" cy="842644"/>
          </a:xfrm>
        </p:grpSpPr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86132" y="4550833"/>
              <a:ext cx="1130300" cy="41486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74467" y="4766733"/>
              <a:ext cx="944033" cy="41063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64500" y="4766733"/>
              <a:ext cx="863600" cy="41063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40600" y="4982633"/>
              <a:ext cx="1570567" cy="41063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7447756" y="4596676"/>
            <a:ext cx="133794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5"/>
              </a:spcBef>
            </a:pPr>
            <a:r>
              <a:rPr sz="1400" spc="-160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25" dirty="0">
                <a:solidFill>
                  <a:srgbClr val="181E0C"/>
                </a:solidFill>
                <a:latin typeface="Trebuchet MS"/>
                <a:cs typeface="Trebuchet MS"/>
              </a:rPr>
              <a:t>f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v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el  </a:t>
            </a:r>
            <a:r>
              <a:rPr sz="1400" b="1" spc="145" dirty="0">
                <a:solidFill>
                  <a:srgbClr val="181E0C"/>
                </a:solidFill>
                <a:latin typeface="Trebuchet MS"/>
                <a:cs typeface="Trebuchet MS"/>
              </a:rPr>
              <a:t>SINACI </a:t>
            </a:r>
            <a:r>
              <a:rPr sz="1400" spc="-45" dirty="0">
                <a:solidFill>
                  <a:srgbClr val="181E0C"/>
                </a:solidFill>
                <a:latin typeface="Trebuchet MS"/>
                <a:cs typeface="Trebuchet MS"/>
              </a:rPr>
              <a:t>corte </a:t>
            </a:r>
            <a:r>
              <a:rPr sz="1400" spc="-125" dirty="0">
                <a:solidFill>
                  <a:srgbClr val="181E0C"/>
                </a:solidFill>
                <a:latin typeface="Trebuchet MS"/>
                <a:cs typeface="Trebuchet MS"/>
              </a:rPr>
              <a:t>al </a:t>
            </a:r>
            <a:r>
              <a:rPr sz="1400" spc="-409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31</a:t>
            </a:r>
            <a:r>
              <a:rPr sz="1400" spc="-150" dirty="0">
                <a:solidFill>
                  <a:srgbClr val="181E0C"/>
                </a:solidFill>
                <a:latin typeface="Trebuchet MS"/>
                <a:cs typeface="Trebuchet MS"/>
              </a:rPr>
              <a:t>/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12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25" dirty="0">
                <a:solidFill>
                  <a:srgbClr val="181E0C"/>
                </a:solidFill>
                <a:latin typeface="Trebuchet MS"/>
                <a:cs typeface="Trebuchet MS"/>
              </a:rPr>
              <a:t>ño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47133" y="1532466"/>
            <a:ext cx="8546465" cy="4481195"/>
            <a:chOff x="347133" y="1532466"/>
            <a:chExt cx="8546465" cy="4481195"/>
          </a:xfrm>
        </p:grpSpPr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10437" y="5505349"/>
              <a:ext cx="1582737" cy="50800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7133" y="1545166"/>
              <a:ext cx="5105400" cy="5799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1366" y="1532466"/>
              <a:ext cx="5118100" cy="70273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95537" y="1581943"/>
              <a:ext cx="4932647" cy="40541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95537" y="1581943"/>
              <a:ext cx="4932680" cy="405765"/>
            </a:xfrm>
            <a:custGeom>
              <a:avLst/>
              <a:gdLst/>
              <a:ahLst/>
              <a:cxnLst/>
              <a:rect l="l" t="t" r="r" b="b"/>
              <a:pathLst>
                <a:path w="4932680" h="405764">
                  <a:moveTo>
                    <a:pt x="0" y="202707"/>
                  </a:moveTo>
                  <a:lnTo>
                    <a:pt x="5353" y="156228"/>
                  </a:lnTo>
                  <a:lnTo>
                    <a:pt x="20603" y="113561"/>
                  </a:lnTo>
                  <a:lnTo>
                    <a:pt x="44532" y="75924"/>
                  </a:lnTo>
                  <a:lnTo>
                    <a:pt x="75923" y="44532"/>
                  </a:lnTo>
                  <a:lnTo>
                    <a:pt x="113560" y="20603"/>
                  </a:lnTo>
                  <a:lnTo>
                    <a:pt x="156227" y="5353"/>
                  </a:lnTo>
                  <a:lnTo>
                    <a:pt x="202705" y="0"/>
                  </a:lnTo>
                  <a:lnTo>
                    <a:pt x="4729944" y="0"/>
                  </a:lnTo>
                  <a:lnTo>
                    <a:pt x="4776422" y="5353"/>
                  </a:lnTo>
                  <a:lnTo>
                    <a:pt x="4819088" y="20603"/>
                  </a:lnTo>
                  <a:lnTo>
                    <a:pt x="4856725" y="44532"/>
                  </a:lnTo>
                  <a:lnTo>
                    <a:pt x="4888117" y="75924"/>
                  </a:lnTo>
                  <a:lnTo>
                    <a:pt x="4912045" y="113561"/>
                  </a:lnTo>
                  <a:lnTo>
                    <a:pt x="4927295" y="156228"/>
                  </a:lnTo>
                  <a:lnTo>
                    <a:pt x="4932649" y="202707"/>
                  </a:lnTo>
                  <a:lnTo>
                    <a:pt x="4927290" y="249186"/>
                  </a:lnTo>
                  <a:lnTo>
                    <a:pt x="4912040" y="291853"/>
                  </a:lnTo>
                  <a:lnTo>
                    <a:pt x="4888111" y="329491"/>
                  </a:lnTo>
                  <a:lnTo>
                    <a:pt x="4856720" y="360882"/>
                  </a:lnTo>
                  <a:lnTo>
                    <a:pt x="4819082" y="384811"/>
                  </a:lnTo>
                  <a:lnTo>
                    <a:pt x="4776416" y="400061"/>
                  </a:lnTo>
                  <a:lnTo>
                    <a:pt x="4729938" y="405415"/>
                  </a:lnTo>
                  <a:lnTo>
                    <a:pt x="202705" y="405410"/>
                  </a:lnTo>
                  <a:lnTo>
                    <a:pt x="156227" y="400056"/>
                  </a:lnTo>
                  <a:lnTo>
                    <a:pt x="113560" y="384806"/>
                  </a:lnTo>
                  <a:lnTo>
                    <a:pt x="75923" y="360877"/>
                  </a:lnTo>
                  <a:lnTo>
                    <a:pt x="44532" y="329485"/>
                  </a:lnTo>
                  <a:lnTo>
                    <a:pt x="20603" y="291848"/>
                  </a:lnTo>
                  <a:lnTo>
                    <a:pt x="5353" y="249181"/>
                  </a:lnTo>
                  <a:lnTo>
                    <a:pt x="0" y="20270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6766" y="1545166"/>
              <a:ext cx="3915832" cy="57573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45467" y="1545166"/>
              <a:ext cx="1422400" cy="575733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28234" y="1611104"/>
            <a:ext cx="4666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ña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114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612900" y="5990166"/>
            <a:ext cx="5965190" cy="868044"/>
            <a:chOff x="1612900" y="5990166"/>
            <a:chExt cx="5965190" cy="868044"/>
          </a:xfrm>
        </p:grpSpPr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12900" y="6049433"/>
              <a:ext cx="5964767" cy="75776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33232" y="5990166"/>
              <a:ext cx="2341032" cy="86783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60525" y="6087290"/>
              <a:ext cx="5791200" cy="58055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660525" y="6087290"/>
              <a:ext cx="5791200" cy="581025"/>
            </a:xfrm>
            <a:custGeom>
              <a:avLst/>
              <a:gdLst/>
              <a:ahLst/>
              <a:cxnLst/>
              <a:rect l="l" t="t" r="r" b="b"/>
              <a:pathLst>
                <a:path w="5791200" h="581025">
                  <a:moveTo>
                    <a:pt x="0" y="290278"/>
                  </a:moveTo>
                  <a:lnTo>
                    <a:pt x="3799" y="243193"/>
                  </a:lnTo>
                  <a:lnTo>
                    <a:pt x="14798" y="198527"/>
                  </a:lnTo>
                  <a:lnTo>
                    <a:pt x="32400" y="156878"/>
                  </a:lnTo>
                  <a:lnTo>
                    <a:pt x="56006" y="118843"/>
                  </a:lnTo>
                  <a:lnTo>
                    <a:pt x="85019" y="85020"/>
                  </a:lnTo>
                  <a:lnTo>
                    <a:pt x="118842" y="56006"/>
                  </a:lnTo>
                  <a:lnTo>
                    <a:pt x="156877" y="32400"/>
                  </a:lnTo>
                  <a:lnTo>
                    <a:pt x="198526" y="14798"/>
                  </a:lnTo>
                  <a:lnTo>
                    <a:pt x="243191" y="3799"/>
                  </a:lnTo>
                  <a:lnTo>
                    <a:pt x="290275" y="0"/>
                  </a:lnTo>
                  <a:lnTo>
                    <a:pt x="5500924" y="0"/>
                  </a:lnTo>
                  <a:lnTo>
                    <a:pt x="5548008" y="3799"/>
                  </a:lnTo>
                  <a:lnTo>
                    <a:pt x="5592673" y="14798"/>
                  </a:lnTo>
                  <a:lnTo>
                    <a:pt x="5634322" y="32400"/>
                  </a:lnTo>
                  <a:lnTo>
                    <a:pt x="5672357" y="56006"/>
                  </a:lnTo>
                  <a:lnTo>
                    <a:pt x="5706180" y="85020"/>
                  </a:lnTo>
                  <a:lnTo>
                    <a:pt x="5735193" y="118843"/>
                  </a:lnTo>
                  <a:lnTo>
                    <a:pt x="5758800" y="156878"/>
                  </a:lnTo>
                  <a:lnTo>
                    <a:pt x="5776401" y="198527"/>
                  </a:lnTo>
                  <a:lnTo>
                    <a:pt x="5787400" y="243193"/>
                  </a:lnTo>
                  <a:lnTo>
                    <a:pt x="5791200" y="290278"/>
                  </a:lnTo>
                  <a:lnTo>
                    <a:pt x="5787400" y="337362"/>
                  </a:lnTo>
                  <a:lnTo>
                    <a:pt x="5776401" y="382028"/>
                  </a:lnTo>
                  <a:lnTo>
                    <a:pt x="5758800" y="423677"/>
                  </a:lnTo>
                  <a:lnTo>
                    <a:pt x="5735193" y="461712"/>
                  </a:lnTo>
                  <a:lnTo>
                    <a:pt x="5706180" y="495535"/>
                  </a:lnTo>
                  <a:lnTo>
                    <a:pt x="5672357" y="524549"/>
                  </a:lnTo>
                  <a:lnTo>
                    <a:pt x="5634322" y="548155"/>
                  </a:lnTo>
                  <a:lnTo>
                    <a:pt x="5592673" y="565757"/>
                  </a:lnTo>
                  <a:lnTo>
                    <a:pt x="5548008" y="576756"/>
                  </a:lnTo>
                  <a:lnTo>
                    <a:pt x="5500924" y="580556"/>
                  </a:lnTo>
                  <a:lnTo>
                    <a:pt x="290275" y="580556"/>
                  </a:lnTo>
                  <a:lnTo>
                    <a:pt x="243191" y="576756"/>
                  </a:lnTo>
                  <a:lnTo>
                    <a:pt x="198526" y="565757"/>
                  </a:lnTo>
                  <a:lnTo>
                    <a:pt x="156877" y="548155"/>
                  </a:lnTo>
                  <a:lnTo>
                    <a:pt x="118842" y="524549"/>
                  </a:lnTo>
                  <a:lnTo>
                    <a:pt x="85019" y="495535"/>
                  </a:lnTo>
                  <a:lnTo>
                    <a:pt x="56006" y="461712"/>
                  </a:lnTo>
                  <a:lnTo>
                    <a:pt x="32400" y="423677"/>
                  </a:lnTo>
                  <a:lnTo>
                    <a:pt x="14798" y="382028"/>
                  </a:lnTo>
                  <a:lnTo>
                    <a:pt x="3799" y="337362"/>
                  </a:lnTo>
                  <a:lnTo>
                    <a:pt x="0" y="29027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505200" y="6002866"/>
              <a:ext cx="2125132" cy="57573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58632" y="6311899"/>
              <a:ext cx="1456267" cy="52493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97400" y="6311899"/>
              <a:ext cx="444500" cy="52493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724400" y="6311899"/>
              <a:ext cx="948266" cy="524933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3595623" y="6066863"/>
            <a:ext cx="19215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2000" spc="1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S</a:t>
            </a:r>
            <a:r>
              <a:rPr sz="2000" spc="2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14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IG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spc="12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4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Trebuchet MS"/>
                <a:cs typeface="Trebuchet MS"/>
              </a:rPr>
              <a:t>CCRD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01600" y="3340099"/>
            <a:ext cx="1769745" cy="626745"/>
            <a:chOff x="101600" y="3340099"/>
            <a:chExt cx="1769745" cy="626745"/>
          </a:xfrm>
        </p:grpSpPr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4433" y="3340099"/>
              <a:ext cx="1210733" cy="41063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91167" y="3340099"/>
              <a:ext cx="342899" cy="41063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1600" y="3555999"/>
              <a:ext cx="1223433" cy="41063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71033" y="3555999"/>
              <a:ext cx="342900" cy="41063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93800" y="3555999"/>
              <a:ext cx="618066" cy="41063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57867" y="3555999"/>
              <a:ext cx="313266" cy="410633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206533" y="3382979"/>
            <a:ext cx="1539875" cy="4552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33679">
              <a:lnSpc>
                <a:spcPct val="101200"/>
              </a:lnSpc>
              <a:spcBef>
                <a:spcPts val="80"/>
              </a:spcBef>
            </a:pP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z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ó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n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160" dirty="0">
                <a:solidFill>
                  <a:srgbClr val="181E0C"/>
                </a:solidFill>
                <a:latin typeface="Trebuchet MS"/>
                <a:cs typeface="Trebuchet MS"/>
              </a:rPr>
              <a:t>–  </a:t>
            </a:r>
            <a:r>
              <a:rPr sz="1400" spc="14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15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pa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ó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n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185" dirty="0">
                <a:solidFill>
                  <a:srgbClr val="181E0C"/>
                </a:solidFill>
                <a:latin typeface="Trebuchet MS"/>
                <a:cs typeface="Trebuchet MS"/>
              </a:rPr>
              <a:t>–</a:t>
            </a:r>
            <a:r>
              <a:rPr sz="1400" spc="-17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u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52400" y="3767666"/>
            <a:ext cx="1668145" cy="838200"/>
            <a:chOff x="152400" y="3767666"/>
            <a:chExt cx="1668145" cy="838200"/>
          </a:xfrm>
        </p:grpSpPr>
        <p:pic>
          <p:nvPicPr>
            <p:cNvPr id="85" name="object 8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2966" y="3767666"/>
              <a:ext cx="1113366" cy="41063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9966" y="3983566"/>
              <a:ext cx="910166" cy="41063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2400" y="4195233"/>
              <a:ext cx="914400" cy="41063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2800" y="4195233"/>
              <a:ext cx="342900" cy="41063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52500" y="4195233"/>
              <a:ext cx="867833" cy="410633"/>
            </a:xfrm>
            <a:prstGeom prst="rect">
              <a:avLst/>
            </a:prstGeom>
          </p:spPr>
        </p:pic>
      </p:grpSp>
      <p:sp>
        <p:nvSpPr>
          <p:cNvPr id="90" name="object 90"/>
          <p:cNvSpPr txBox="1"/>
          <p:nvPr/>
        </p:nvSpPr>
        <p:spPr>
          <a:xfrm>
            <a:off x="257206" y="3810546"/>
            <a:ext cx="1438910" cy="666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2420" marR="305435" algn="ctr">
              <a:lnSpc>
                <a:spcPct val="101200"/>
              </a:lnSpc>
              <a:spcBef>
                <a:spcPts val="80"/>
              </a:spcBef>
            </a:pP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g</a:t>
            </a:r>
            <a:r>
              <a:rPr sz="1400" spc="-25" dirty="0">
                <a:solidFill>
                  <a:srgbClr val="181E0C"/>
                </a:solidFill>
                <a:latin typeface="Trebuchet MS"/>
                <a:cs typeface="Trebuchet MS"/>
              </a:rPr>
              <a:t>nó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15" dirty="0">
                <a:solidFill>
                  <a:srgbClr val="181E0C"/>
                </a:solidFill>
                <a:latin typeface="Trebuchet MS"/>
                <a:cs typeface="Trebuchet MS"/>
              </a:rPr>
              <a:t>o 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14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II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ts val="1664"/>
              </a:lnSpc>
            </a:pP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15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.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03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.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17 </a:t>
            </a:r>
            <a:r>
              <a:rPr sz="1400" spc="185" dirty="0">
                <a:solidFill>
                  <a:srgbClr val="181E0C"/>
                </a:solidFill>
                <a:latin typeface="Trebuchet MS"/>
                <a:cs typeface="Trebuchet MS"/>
              </a:rPr>
              <a:t>–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14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.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03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.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18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79600" y="3263900"/>
            <a:ext cx="1866900" cy="842644"/>
            <a:chOff x="1879600" y="3263900"/>
            <a:chExt cx="1866900" cy="842644"/>
          </a:xfrm>
        </p:grpSpPr>
        <p:pic>
          <p:nvPicPr>
            <p:cNvPr id="92" name="object 9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79600" y="3263900"/>
              <a:ext cx="1866900" cy="41486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370667" y="3479800"/>
              <a:ext cx="711200" cy="41486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27867" y="3479800"/>
              <a:ext cx="427566" cy="41486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968500" y="3691466"/>
              <a:ext cx="1689100" cy="414866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1985260" y="3309559"/>
            <a:ext cx="158686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5"/>
              </a:spcBef>
            </a:pP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In</a:t>
            </a:r>
            <a:r>
              <a:rPr sz="1400" spc="-100" dirty="0">
                <a:solidFill>
                  <a:srgbClr val="181E0C"/>
                </a:solidFill>
                <a:latin typeface="Trebuchet MS"/>
                <a:cs typeface="Trebuchet MS"/>
              </a:rPr>
              <a:t>f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m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ua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im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  </a:t>
            </a:r>
            <a:r>
              <a:rPr sz="1400" spc="-45" dirty="0">
                <a:solidFill>
                  <a:srgbClr val="181E0C"/>
                </a:solidFill>
                <a:latin typeface="Trebuchet MS"/>
                <a:cs typeface="Trebuchet MS"/>
              </a:rPr>
              <a:t>sobre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181E0C"/>
                </a:solidFill>
                <a:latin typeface="Trebuchet MS"/>
                <a:cs typeface="Trebuchet MS"/>
              </a:rPr>
              <a:t>el 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181E0C"/>
                </a:solidFill>
                <a:latin typeface="Trebuchet MS"/>
                <a:cs typeface="Trebuchet MS"/>
              </a:rPr>
              <a:t>avance/terminación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015067" y="3907366"/>
            <a:ext cx="1596390" cy="838200"/>
            <a:chOff x="2015067" y="3907366"/>
            <a:chExt cx="1596390" cy="838200"/>
          </a:xfrm>
        </p:grpSpPr>
        <p:pic>
          <p:nvPicPr>
            <p:cNvPr id="98" name="object 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015067" y="3907366"/>
              <a:ext cx="1595967" cy="41486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53732" y="4119033"/>
              <a:ext cx="867833" cy="41486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53732" y="4330700"/>
              <a:ext cx="867833" cy="414866"/>
            </a:xfrm>
            <a:prstGeom prst="rect">
              <a:avLst/>
            </a:prstGeom>
          </p:spPr>
        </p:pic>
      </p:grpSp>
      <p:sp>
        <p:nvSpPr>
          <p:cNvPr id="101" name="object 101"/>
          <p:cNvSpPr txBox="1"/>
          <p:nvPr/>
        </p:nvSpPr>
        <p:spPr>
          <a:xfrm>
            <a:off x="2120197" y="3952983"/>
            <a:ext cx="1317625" cy="6623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670"/>
              </a:lnSpc>
              <a:spcBef>
                <a:spcPts val="160"/>
              </a:spcBef>
            </a:pP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181E0C"/>
                </a:solidFill>
                <a:latin typeface="Trebuchet MS"/>
                <a:cs typeface="Trebuchet MS"/>
              </a:rPr>
              <a:t>j</a:t>
            </a:r>
            <a:r>
              <a:rPr sz="1400" spc="-55" dirty="0">
                <a:solidFill>
                  <a:srgbClr val="181E0C"/>
                </a:solidFill>
                <a:latin typeface="Trebuchet MS"/>
                <a:cs typeface="Trebuchet MS"/>
              </a:rPr>
              <a:t>u</a:t>
            </a:r>
            <a:r>
              <a:rPr sz="1400" spc="-4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te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14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45" dirty="0">
                <a:solidFill>
                  <a:srgbClr val="181E0C"/>
                </a:solidFill>
                <a:latin typeface="Trebuchet MS"/>
                <a:cs typeface="Trebuchet MS"/>
              </a:rPr>
              <a:t>II  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31.08.17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ts val="1610"/>
              </a:lnSpc>
            </a:pP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31.12.17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353732" y="4546600"/>
            <a:ext cx="867833" cy="414866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>
            <a:off x="2459922" y="4592279"/>
            <a:ext cx="638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30.04.18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3793066" y="3191933"/>
            <a:ext cx="1609090" cy="842644"/>
            <a:chOff x="3793066" y="3191933"/>
            <a:chExt cx="1609090" cy="842644"/>
          </a:xfrm>
        </p:grpSpPr>
        <p:pic>
          <p:nvPicPr>
            <p:cNvPr id="105" name="object 10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93066" y="3191933"/>
              <a:ext cx="618066" cy="41486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57132" y="3191933"/>
              <a:ext cx="313266" cy="41486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216399" y="3191933"/>
              <a:ext cx="1185333" cy="41486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165599" y="3407833"/>
              <a:ext cx="863600" cy="41486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70866" y="3619500"/>
              <a:ext cx="1253066" cy="414866"/>
            </a:xfrm>
            <a:prstGeom prst="rect">
              <a:avLst/>
            </a:prstGeom>
          </p:spPr>
        </p:pic>
      </p:grpSp>
      <p:sp>
        <p:nvSpPr>
          <p:cNvPr id="110" name="object 110"/>
          <p:cNvSpPr txBox="1"/>
          <p:nvPr/>
        </p:nvSpPr>
        <p:spPr>
          <a:xfrm>
            <a:off x="3898931" y="3237551"/>
            <a:ext cx="132905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5"/>
              </a:spcBef>
            </a:pPr>
            <a:r>
              <a:rPr sz="1400" spc="105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u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-</a:t>
            </a:r>
            <a:r>
              <a:rPr sz="1400" spc="-114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v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lua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ó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n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e  informe 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cuatrimestral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3928533" y="3835400"/>
            <a:ext cx="1333500" cy="838200"/>
            <a:chOff x="3928533" y="3835400"/>
            <a:chExt cx="1333500" cy="838200"/>
          </a:xfrm>
        </p:grpSpPr>
        <p:pic>
          <p:nvPicPr>
            <p:cNvPr id="112" name="object 1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161367" y="3835400"/>
              <a:ext cx="872066" cy="41486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008967" y="4047066"/>
              <a:ext cx="1176866" cy="41486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928533" y="4258733"/>
              <a:ext cx="1333500" cy="414866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4035710" y="3880975"/>
            <a:ext cx="1055370" cy="6623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670"/>
              </a:lnSpc>
              <a:spcBef>
                <a:spcPts val="160"/>
              </a:spcBef>
            </a:pPr>
            <a:r>
              <a:rPr sz="1400" spc="-45" dirty="0">
                <a:solidFill>
                  <a:srgbClr val="181E0C"/>
                </a:solidFill>
                <a:latin typeface="Trebuchet MS"/>
                <a:cs typeface="Trebuchet MS"/>
              </a:rPr>
              <a:t>sobre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181E0C"/>
                </a:solidFill>
                <a:latin typeface="Trebuchet MS"/>
                <a:cs typeface="Trebuchet MS"/>
              </a:rPr>
              <a:t>la </a:t>
            </a:r>
            <a:r>
              <a:rPr sz="1400" spc="-114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u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u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181E0C"/>
                </a:solidFill>
                <a:latin typeface="Trebuchet MS"/>
                <a:cs typeface="Trebuchet MS"/>
              </a:rPr>
              <a:t>y  </a:t>
            </a:r>
            <a:r>
              <a:rPr sz="1400" spc="-160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25" dirty="0">
                <a:solidFill>
                  <a:srgbClr val="181E0C"/>
                </a:solidFill>
                <a:latin typeface="Trebuchet MS"/>
                <a:cs typeface="Trebuchet MS"/>
              </a:rPr>
              <a:t>f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v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100" dirty="0">
                <a:solidFill>
                  <a:srgbClr val="181E0C"/>
                </a:solidFill>
                <a:latin typeface="Trebuchet MS"/>
                <a:cs typeface="Trebuchet MS"/>
              </a:rPr>
              <a:t>el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3873500" y="4474633"/>
            <a:ext cx="1447800" cy="626745"/>
            <a:chOff x="3873500" y="4474633"/>
            <a:chExt cx="1447800" cy="626745"/>
          </a:xfrm>
        </p:grpSpPr>
        <p:pic>
          <p:nvPicPr>
            <p:cNvPr id="117" name="object 1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73500" y="4474633"/>
              <a:ext cx="1447800" cy="41486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140200" y="4686300"/>
              <a:ext cx="914400" cy="414866"/>
            </a:xfrm>
            <a:prstGeom prst="rect">
              <a:avLst/>
            </a:prstGeom>
          </p:spPr>
        </p:pic>
      </p:grpSp>
      <p:sp>
        <p:nvSpPr>
          <p:cNvPr id="119" name="object 119"/>
          <p:cNvSpPr txBox="1"/>
          <p:nvPr/>
        </p:nvSpPr>
        <p:spPr>
          <a:xfrm>
            <a:off x="3979956" y="4520271"/>
            <a:ext cx="1166495" cy="450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76860" marR="5080" indent="-264795">
              <a:lnSpc>
                <a:spcPts val="1670"/>
              </a:lnSpc>
              <a:spcBef>
                <a:spcPts val="160"/>
              </a:spcBef>
            </a:pP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14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II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pa</a:t>
            </a:r>
            <a:r>
              <a:rPr sz="1400" spc="30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10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  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31.08.18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5626100" y="3682999"/>
            <a:ext cx="1532890" cy="410845"/>
            <a:chOff x="5626100" y="3682999"/>
            <a:chExt cx="1532890" cy="410845"/>
          </a:xfrm>
        </p:grpSpPr>
        <p:pic>
          <p:nvPicPr>
            <p:cNvPr id="121" name="object 12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26100" y="3682999"/>
              <a:ext cx="1397000" cy="41063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69100" y="3682999"/>
              <a:ext cx="389466" cy="410633"/>
            </a:xfrm>
            <a:prstGeom prst="rect">
              <a:avLst/>
            </a:prstGeom>
          </p:spPr>
        </p:pic>
      </p:grpSp>
      <p:sp>
        <p:nvSpPr>
          <p:cNvPr id="123" name="object 123"/>
          <p:cNvSpPr txBox="1"/>
          <p:nvPr/>
        </p:nvSpPr>
        <p:spPr>
          <a:xfrm>
            <a:off x="5731361" y="3210474"/>
            <a:ext cx="1252220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Trebuchet MS"/>
                <a:cs typeface="Trebuchet MS"/>
              </a:rPr>
              <a:t>4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1400" spc="105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g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u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mi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n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5537200" y="3898899"/>
            <a:ext cx="1706245" cy="838200"/>
            <a:chOff x="5537200" y="3898899"/>
            <a:chExt cx="1706245" cy="838200"/>
          </a:xfrm>
        </p:grpSpPr>
        <p:pic>
          <p:nvPicPr>
            <p:cNvPr id="125" name="object 12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960532" y="3898899"/>
              <a:ext cx="863600" cy="41063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659967" y="4110566"/>
              <a:ext cx="1248833" cy="41063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705600" y="4110566"/>
              <a:ext cx="419100" cy="41063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37200" y="4326466"/>
              <a:ext cx="1706032" cy="410633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5642842" y="3941266"/>
            <a:ext cx="142938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200"/>
              </a:lnSpc>
              <a:spcBef>
                <a:spcPts val="95"/>
              </a:spcBef>
            </a:pP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informe 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cuatrimestral</a:t>
            </a:r>
            <a:r>
              <a:rPr sz="140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181E0C"/>
                </a:solidFill>
                <a:latin typeface="Trebuchet MS"/>
                <a:cs typeface="Trebuchet MS"/>
              </a:rPr>
              <a:t>al </a:t>
            </a:r>
            <a:r>
              <a:rPr sz="1400" spc="-12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P</a:t>
            </a:r>
            <a:r>
              <a:rPr sz="1400" spc="-2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n</a:t>
            </a:r>
            <a:r>
              <a:rPr sz="1400" spc="-70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181E0C"/>
                </a:solidFill>
                <a:latin typeface="Trebuchet MS"/>
                <a:cs typeface="Trebuchet MS"/>
              </a:rPr>
              <a:t>b</a:t>
            </a:r>
            <a:r>
              <a:rPr sz="1400" spc="-65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528733" y="4538133"/>
            <a:ext cx="1727200" cy="838200"/>
            <a:chOff x="5528733" y="4538133"/>
            <a:chExt cx="1727200" cy="838200"/>
          </a:xfrm>
        </p:grpSpPr>
        <p:pic>
          <p:nvPicPr>
            <p:cNvPr id="131" name="object 1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528733" y="4538133"/>
              <a:ext cx="1727200" cy="41063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537200" y="4749799"/>
              <a:ext cx="986366" cy="410633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269567" y="4749799"/>
              <a:ext cx="977900" cy="41063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935133" y="4965699"/>
              <a:ext cx="914400" cy="410633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5633127" y="4580414"/>
            <a:ext cx="1449070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5"/>
              </a:spcBef>
            </a:pP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ua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20" dirty="0">
                <a:solidFill>
                  <a:srgbClr val="181E0C"/>
                </a:solidFill>
                <a:latin typeface="Trebuchet MS"/>
                <a:cs typeface="Trebuchet MS"/>
              </a:rPr>
              <a:t>o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y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85" dirty="0">
                <a:solidFill>
                  <a:srgbClr val="181E0C"/>
                </a:solidFill>
                <a:latin typeface="Trebuchet MS"/>
                <a:cs typeface="Trebuchet MS"/>
              </a:rPr>
              <a:t>f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8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-105" dirty="0">
                <a:solidFill>
                  <a:srgbClr val="181E0C"/>
                </a:solidFill>
                <a:latin typeface="Trebuchet MS"/>
                <a:cs typeface="Trebuchet MS"/>
              </a:rPr>
              <a:t>v</a:t>
            </a:r>
            <a:r>
              <a:rPr sz="1400" spc="15" dirty="0">
                <a:solidFill>
                  <a:srgbClr val="181E0C"/>
                </a:solidFill>
                <a:latin typeface="Trebuchet MS"/>
                <a:cs typeface="Trebuchet MS"/>
              </a:rPr>
              <a:t>o 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</a:t>
            </a:r>
            <a:r>
              <a:rPr sz="1400" spc="-3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S</a:t>
            </a:r>
            <a:r>
              <a:rPr sz="1400" spc="145" dirty="0">
                <a:solidFill>
                  <a:srgbClr val="181E0C"/>
                </a:solidFill>
                <a:latin typeface="Trebuchet MS"/>
                <a:cs typeface="Trebuchet MS"/>
              </a:rPr>
              <a:t>C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II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181E0C"/>
                </a:solidFill>
                <a:latin typeface="Trebuchet MS"/>
                <a:cs typeface="Trebuchet MS"/>
              </a:rPr>
              <a:t>a</a:t>
            </a:r>
            <a:r>
              <a:rPr sz="1400" spc="-35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pa</a:t>
            </a:r>
            <a:r>
              <a:rPr sz="1400" spc="30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t</a:t>
            </a:r>
            <a:r>
              <a:rPr sz="1400" spc="-90" dirty="0">
                <a:solidFill>
                  <a:srgbClr val="181E0C"/>
                </a:solidFill>
                <a:latin typeface="Trebuchet MS"/>
                <a:cs typeface="Trebuchet MS"/>
              </a:rPr>
              <a:t>i</a:t>
            </a:r>
            <a:r>
              <a:rPr sz="1400" spc="10" dirty="0">
                <a:solidFill>
                  <a:srgbClr val="181E0C"/>
                </a:solidFill>
                <a:latin typeface="Trebuchet MS"/>
                <a:cs typeface="Trebuchet MS"/>
              </a:rPr>
              <a:t>r</a:t>
            </a:r>
            <a:r>
              <a:rPr sz="1400" spc="-40" dirty="0">
                <a:solidFill>
                  <a:srgbClr val="181E0C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181E0C"/>
                </a:solidFill>
                <a:latin typeface="Trebuchet MS"/>
                <a:cs typeface="Trebuchet MS"/>
              </a:rPr>
              <a:t>d</a:t>
            </a:r>
            <a:r>
              <a:rPr sz="1400" spc="-95" dirty="0">
                <a:solidFill>
                  <a:srgbClr val="181E0C"/>
                </a:solidFill>
                <a:latin typeface="Trebuchet MS"/>
                <a:cs typeface="Trebuchet MS"/>
              </a:rPr>
              <a:t>e</a:t>
            </a:r>
            <a:r>
              <a:rPr sz="1400" spc="-110" dirty="0">
                <a:solidFill>
                  <a:srgbClr val="181E0C"/>
                </a:solidFill>
                <a:latin typeface="Trebuchet MS"/>
                <a:cs typeface="Trebuchet MS"/>
              </a:rPr>
              <a:t>l  </a:t>
            </a:r>
            <a:r>
              <a:rPr sz="1400" spc="-80" dirty="0">
                <a:solidFill>
                  <a:srgbClr val="181E0C"/>
                </a:solidFill>
                <a:latin typeface="Trebuchet MS"/>
                <a:cs typeface="Trebuchet MS"/>
              </a:rPr>
              <a:t>31.08.18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334433" y="1536700"/>
            <a:ext cx="8322945" cy="1109345"/>
            <a:chOff x="334433" y="1536700"/>
            <a:chExt cx="8322945" cy="1109345"/>
          </a:xfrm>
        </p:grpSpPr>
        <p:pic>
          <p:nvPicPr>
            <p:cNvPr id="137" name="object 13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47133" y="2383366"/>
              <a:ext cx="1049866" cy="11853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395536" y="2420887"/>
              <a:ext cx="942340" cy="0"/>
            </a:xfrm>
            <a:custGeom>
              <a:avLst/>
              <a:gdLst/>
              <a:ahLst/>
              <a:cxnLst/>
              <a:rect l="l" t="t" r="r" b="b"/>
              <a:pathLst>
                <a:path w="942340">
                  <a:moveTo>
                    <a:pt x="0" y="0"/>
                  </a:moveTo>
                  <a:lnTo>
                    <a:pt x="942300" y="1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34433" y="2252132"/>
              <a:ext cx="118533" cy="393700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395536" y="2276871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1" y="288032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361267" y="2252132"/>
              <a:ext cx="118533" cy="393700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419871" y="2276871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1" y="288032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29932" y="2383366"/>
              <a:ext cx="1049866" cy="118533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2477571" y="2420887"/>
              <a:ext cx="942340" cy="0"/>
            </a:xfrm>
            <a:custGeom>
              <a:avLst/>
              <a:gdLst/>
              <a:ahLst/>
              <a:cxnLst/>
              <a:rect l="l" t="t" r="r" b="b"/>
              <a:pathLst>
                <a:path w="942339">
                  <a:moveTo>
                    <a:pt x="0" y="0"/>
                  </a:moveTo>
                  <a:lnTo>
                    <a:pt x="942300" y="1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093632" y="2383366"/>
              <a:ext cx="1761067" cy="118533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4139952" y="2420887"/>
              <a:ext cx="1656714" cy="0"/>
            </a:xfrm>
            <a:custGeom>
              <a:avLst/>
              <a:gdLst/>
              <a:ahLst/>
              <a:cxnLst/>
              <a:rect l="l" t="t" r="r" b="b"/>
              <a:pathLst>
                <a:path w="1656714">
                  <a:moveTo>
                    <a:pt x="0" y="0"/>
                  </a:moveTo>
                  <a:lnTo>
                    <a:pt x="1656184" y="1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080932" y="2252132"/>
              <a:ext cx="118533" cy="393700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39952" y="2276871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1" y="288032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475133" y="2252132"/>
              <a:ext cx="118533" cy="39370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8532440" y="2276871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1" y="288032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828367" y="2383366"/>
              <a:ext cx="1765300" cy="118533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876256" y="2420887"/>
              <a:ext cx="1656714" cy="0"/>
            </a:xfrm>
            <a:custGeom>
              <a:avLst/>
              <a:gdLst/>
              <a:ahLst/>
              <a:cxnLst/>
              <a:rect l="l" t="t" r="r" b="b"/>
              <a:pathLst>
                <a:path w="1656715">
                  <a:moveTo>
                    <a:pt x="0" y="0"/>
                  </a:moveTo>
                  <a:lnTo>
                    <a:pt x="1656184" y="1"/>
                  </a:lnTo>
                </a:path>
              </a:pathLst>
            </a:custGeom>
            <a:ln w="25400">
              <a:solidFill>
                <a:srgbClr val="335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562599" y="1549399"/>
              <a:ext cx="3094567" cy="57573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625167" y="1536700"/>
              <a:ext cx="994833" cy="702732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610965" y="1583429"/>
              <a:ext cx="2921475" cy="40541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610965" y="1583429"/>
              <a:ext cx="2921635" cy="405765"/>
            </a:xfrm>
            <a:custGeom>
              <a:avLst/>
              <a:gdLst/>
              <a:ahLst/>
              <a:cxnLst/>
              <a:rect l="l" t="t" r="r" b="b"/>
              <a:pathLst>
                <a:path w="2921634" h="405764">
                  <a:moveTo>
                    <a:pt x="0" y="202705"/>
                  </a:moveTo>
                  <a:lnTo>
                    <a:pt x="5353" y="156226"/>
                  </a:lnTo>
                  <a:lnTo>
                    <a:pt x="20603" y="113560"/>
                  </a:lnTo>
                  <a:lnTo>
                    <a:pt x="44531" y="75923"/>
                  </a:lnTo>
                  <a:lnTo>
                    <a:pt x="75923" y="44532"/>
                  </a:lnTo>
                  <a:lnTo>
                    <a:pt x="113560" y="20603"/>
                  </a:lnTo>
                  <a:lnTo>
                    <a:pt x="156226" y="5353"/>
                  </a:lnTo>
                  <a:lnTo>
                    <a:pt x="202704" y="0"/>
                  </a:lnTo>
                  <a:lnTo>
                    <a:pt x="2718770" y="0"/>
                  </a:lnTo>
                  <a:lnTo>
                    <a:pt x="2765248" y="5353"/>
                  </a:lnTo>
                  <a:lnTo>
                    <a:pt x="2807913" y="20603"/>
                  </a:lnTo>
                  <a:lnTo>
                    <a:pt x="2845550" y="44532"/>
                  </a:lnTo>
                  <a:lnTo>
                    <a:pt x="2876942" y="75923"/>
                  </a:lnTo>
                  <a:lnTo>
                    <a:pt x="2900870" y="113560"/>
                  </a:lnTo>
                  <a:lnTo>
                    <a:pt x="2916120" y="156226"/>
                  </a:lnTo>
                  <a:lnTo>
                    <a:pt x="2921474" y="202705"/>
                  </a:lnTo>
                  <a:lnTo>
                    <a:pt x="2916120" y="249183"/>
                  </a:lnTo>
                  <a:lnTo>
                    <a:pt x="2900870" y="291849"/>
                  </a:lnTo>
                  <a:lnTo>
                    <a:pt x="2876942" y="329486"/>
                  </a:lnTo>
                  <a:lnTo>
                    <a:pt x="2845550" y="360878"/>
                  </a:lnTo>
                  <a:lnTo>
                    <a:pt x="2807913" y="384806"/>
                  </a:lnTo>
                  <a:lnTo>
                    <a:pt x="2765248" y="400056"/>
                  </a:lnTo>
                  <a:lnTo>
                    <a:pt x="2718770" y="405410"/>
                  </a:lnTo>
                  <a:lnTo>
                    <a:pt x="202704" y="405410"/>
                  </a:lnTo>
                  <a:lnTo>
                    <a:pt x="156226" y="400056"/>
                  </a:lnTo>
                  <a:lnTo>
                    <a:pt x="113560" y="384806"/>
                  </a:lnTo>
                  <a:lnTo>
                    <a:pt x="75923" y="360878"/>
                  </a:lnTo>
                  <a:lnTo>
                    <a:pt x="44531" y="329486"/>
                  </a:lnTo>
                  <a:lnTo>
                    <a:pt x="20603" y="291849"/>
                  </a:lnTo>
                  <a:lnTo>
                    <a:pt x="5353" y="249183"/>
                  </a:lnTo>
                  <a:lnTo>
                    <a:pt x="0" y="202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650567" y="1549399"/>
              <a:ext cx="867833" cy="575733"/>
            </a:xfrm>
            <a:prstGeom prst="rect">
              <a:avLst/>
            </a:prstGeom>
          </p:spPr>
        </p:pic>
      </p:grpSp>
      <p:sp>
        <p:nvSpPr>
          <p:cNvPr id="158" name="object 158"/>
          <p:cNvSpPr txBox="1"/>
          <p:nvPr/>
        </p:nvSpPr>
        <p:spPr>
          <a:xfrm>
            <a:off x="1802744" y="2220146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Et</a:t>
            </a:r>
            <a:r>
              <a:rPr sz="1800" spc="120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pa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946884" y="2229437"/>
            <a:ext cx="554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</a:t>
            </a:r>
            <a:r>
              <a:rPr sz="1800" spc="37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Eta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798653" y="1612589"/>
            <a:ext cx="546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1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2150532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1630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14" dirty="0"/>
              <a:t>Objetivos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55028" y="1558756"/>
            <a:ext cx="7309484" cy="454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8295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335338"/>
                </a:solidFill>
                <a:latin typeface="Trebuchet MS"/>
                <a:cs typeface="Trebuchet MS"/>
              </a:rPr>
              <a:t>Los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335338"/>
                </a:solidFill>
                <a:latin typeface="Trebuchet MS"/>
                <a:cs typeface="Trebuchet MS"/>
              </a:rPr>
              <a:t>conocimientos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335338"/>
                </a:solidFill>
                <a:latin typeface="Trebuchet MS"/>
                <a:cs typeface="Trebuchet MS"/>
              </a:rPr>
              <a:t>adquiridos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en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55" dirty="0">
                <a:solidFill>
                  <a:srgbClr val="335338"/>
                </a:solidFill>
                <a:latin typeface="Trebuchet MS"/>
                <a:cs typeface="Trebuchet MS"/>
              </a:rPr>
              <a:t>este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seminario </a:t>
            </a:r>
            <a:r>
              <a:rPr sz="2800" spc="-82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335338"/>
                </a:solidFill>
                <a:latin typeface="Trebuchet MS"/>
                <a:cs typeface="Trebuchet MS"/>
              </a:rPr>
              <a:t>contribuirán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8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rgbClr val="335338"/>
                </a:solidFill>
                <a:latin typeface="Trebuchet MS"/>
                <a:cs typeface="Trebuchet MS"/>
              </a:rPr>
              <a:t>que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335338"/>
                </a:solidFill>
                <a:latin typeface="Trebuchet MS"/>
                <a:cs typeface="Trebuchet MS"/>
              </a:rPr>
              <a:t>los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85" dirty="0">
                <a:solidFill>
                  <a:srgbClr val="335338"/>
                </a:solidFill>
                <a:latin typeface="Trebuchet MS"/>
                <a:cs typeface="Trebuchet MS"/>
              </a:rPr>
              <a:t>participantes:</a:t>
            </a:r>
            <a:endParaRPr sz="2800">
              <a:latin typeface="Trebuchet MS"/>
              <a:cs typeface="Trebuchet MS"/>
            </a:endParaRPr>
          </a:p>
          <a:p>
            <a:pPr marL="355600" marR="909319" indent="-342900">
              <a:lnSpc>
                <a:spcPts val="3329"/>
              </a:lnSpc>
              <a:spcBef>
                <a:spcPts val="815"/>
              </a:spcBef>
              <a:buClr>
                <a:srgbClr val="33CC33"/>
              </a:buClr>
              <a:buFont typeface="Wingdings"/>
              <a:buChar char=""/>
              <a:tabLst>
                <a:tab pos="355600" algn="l"/>
                <a:tab pos="2277745" algn="l"/>
              </a:tabLst>
            </a:pP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P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180" dirty="0">
                <a:solidFill>
                  <a:srgbClr val="335338"/>
                </a:solidFill>
                <a:latin typeface="Trebuchet MS"/>
                <a:cs typeface="Trebuchet MS"/>
              </a:rPr>
              <a:t>fun</a:t>
            </a:r>
            <a:r>
              <a:rPr sz="2800" spc="-21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dirty="0">
                <a:solidFill>
                  <a:srgbClr val="335338"/>
                </a:solidFill>
                <a:latin typeface="Trebuchet MS"/>
                <a:cs typeface="Trebuchet MS"/>
              </a:rPr>
              <a:t>	</a:t>
            </a:r>
            <a:r>
              <a:rPr sz="2800" spc="-155" dirty="0">
                <a:solidFill>
                  <a:srgbClr val="335338"/>
                </a:solidFill>
                <a:latin typeface="Trebuchet MS"/>
                <a:cs typeface="Trebuchet MS"/>
              </a:rPr>
              <a:t>y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155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14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200" dirty="0">
                <a:solidFill>
                  <a:srgbClr val="335338"/>
                </a:solidFill>
                <a:latin typeface="Trebuchet MS"/>
                <a:cs typeface="Trebuchet MS"/>
              </a:rPr>
              <a:t>p</a:t>
            </a: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60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br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200" dirty="0">
                <a:solidFill>
                  <a:srgbClr val="335338"/>
                </a:solidFill>
                <a:latin typeface="Trebuchet MS"/>
                <a:cs typeface="Trebuchet MS"/>
              </a:rPr>
              <a:t>a  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17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-155" dirty="0">
                <a:solidFill>
                  <a:srgbClr val="335338"/>
                </a:solidFill>
                <a:latin typeface="Trebuchet MS"/>
                <a:cs typeface="Trebuchet MS"/>
              </a:rPr>
              <a:t>u</a:t>
            </a:r>
            <a:r>
              <a:rPr sz="2800" spc="-14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17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-55" dirty="0">
                <a:solidFill>
                  <a:srgbClr val="335338"/>
                </a:solidFill>
                <a:latin typeface="Trebuchet MS"/>
                <a:cs typeface="Trebuchet MS"/>
              </a:rPr>
              <a:t>ur</a:t>
            </a:r>
            <a:r>
              <a:rPr sz="2800" spc="-28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60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395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40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15" dirty="0">
                <a:solidFill>
                  <a:srgbClr val="335338"/>
                </a:solidFill>
                <a:latin typeface="Trebuchet MS"/>
                <a:cs typeface="Trebuchet MS"/>
              </a:rPr>
              <a:t>B</a:t>
            </a:r>
            <a:r>
              <a:rPr sz="2800" spc="21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310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8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570"/>
              </a:spcBef>
              <a:buClr>
                <a:srgbClr val="33CC33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10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8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rr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ll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04" dirty="0">
                <a:solidFill>
                  <a:srgbClr val="335338"/>
                </a:solidFill>
                <a:latin typeface="Trebuchet MS"/>
                <a:cs typeface="Trebuchet MS"/>
              </a:rPr>
              <a:t>ha</a:t>
            </a:r>
            <a:r>
              <a:rPr sz="2800" spc="-229" dirty="0">
                <a:solidFill>
                  <a:srgbClr val="335338"/>
                </a:solidFill>
                <a:latin typeface="Trebuchet MS"/>
                <a:cs typeface="Trebuchet MS"/>
              </a:rPr>
              <a:t>b</a:t>
            </a:r>
            <a:r>
              <a:rPr sz="2800" spc="-125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pa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-28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28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170" dirty="0">
                <a:solidFill>
                  <a:srgbClr val="335338"/>
                </a:solidFill>
                <a:latin typeface="Trebuchet MS"/>
                <a:cs typeface="Trebuchet MS"/>
              </a:rPr>
              <a:t>m</a:t>
            </a:r>
            <a:r>
              <a:rPr sz="2800" spc="-245" dirty="0">
                <a:solidFill>
                  <a:srgbClr val="335338"/>
                </a:solidFill>
                <a:latin typeface="Trebuchet MS"/>
                <a:cs typeface="Trebuchet MS"/>
              </a:rPr>
              <a:t>p</a:t>
            </a:r>
            <a:r>
              <a:rPr sz="2800" spc="-135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170" dirty="0">
                <a:solidFill>
                  <a:srgbClr val="335338"/>
                </a:solidFill>
                <a:latin typeface="Trebuchet MS"/>
                <a:cs typeface="Trebuchet MS"/>
              </a:rPr>
              <a:t>m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18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12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ó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135" dirty="0">
                <a:solidFill>
                  <a:srgbClr val="335338"/>
                </a:solidFill>
                <a:latin typeface="Trebuchet MS"/>
                <a:cs typeface="Trebuchet MS"/>
              </a:rPr>
              <a:t>e  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28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395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40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15" dirty="0">
                <a:solidFill>
                  <a:srgbClr val="335338"/>
                </a:solidFill>
                <a:latin typeface="Trebuchet MS"/>
                <a:cs typeface="Trebuchet MS"/>
              </a:rPr>
              <a:t>B</a:t>
            </a:r>
            <a:r>
              <a:rPr sz="2800" spc="21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310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8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II: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335338"/>
                </a:solidFill>
                <a:latin typeface="Trebuchet MS"/>
                <a:cs typeface="Trebuchet MS"/>
              </a:rPr>
              <a:t>V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ó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55" dirty="0">
                <a:solidFill>
                  <a:srgbClr val="335338"/>
                </a:solidFill>
                <a:latin typeface="Trebuchet MS"/>
                <a:cs typeface="Trebuchet MS"/>
              </a:rPr>
              <a:t>y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21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170" dirty="0">
                <a:solidFill>
                  <a:srgbClr val="335338"/>
                </a:solidFill>
                <a:latin typeface="Trebuchet MS"/>
                <a:cs typeface="Trebuchet MS"/>
              </a:rPr>
              <a:t>m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21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114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17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ó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135" dirty="0">
                <a:solidFill>
                  <a:srgbClr val="335338"/>
                </a:solidFill>
                <a:latin typeface="Trebuchet MS"/>
                <a:cs typeface="Trebuchet MS"/>
              </a:rPr>
              <a:t>e  </a:t>
            </a:r>
            <a:r>
              <a:rPr sz="2800" spc="-90" dirty="0">
                <a:solidFill>
                  <a:srgbClr val="335338"/>
                </a:solidFill>
                <a:latin typeface="Trebuchet MS"/>
                <a:cs typeface="Trebuchet MS"/>
              </a:rPr>
              <a:t>Riesgos</a:t>
            </a:r>
            <a:endParaRPr sz="2800">
              <a:latin typeface="Trebuchet MS"/>
              <a:cs typeface="Trebuchet MS"/>
            </a:endParaRPr>
          </a:p>
          <a:p>
            <a:pPr marL="355600" marR="660400" indent="-342900" algn="just">
              <a:lnSpc>
                <a:spcPct val="99700"/>
              </a:lnSpc>
              <a:spcBef>
                <a:spcPts val="695"/>
              </a:spcBef>
              <a:buClr>
                <a:srgbClr val="33CC33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21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175" dirty="0">
                <a:solidFill>
                  <a:srgbClr val="335338"/>
                </a:solidFill>
                <a:latin typeface="Trebuchet MS"/>
                <a:cs typeface="Trebuchet MS"/>
              </a:rPr>
              <a:t>nqu</a:t>
            </a:r>
            <a:r>
              <a:rPr sz="2800" spc="-95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17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-130" dirty="0">
                <a:solidFill>
                  <a:srgbClr val="335338"/>
                </a:solidFill>
                <a:latin typeface="Trebuchet MS"/>
                <a:cs typeface="Trebuchet MS"/>
              </a:rPr>
              <a:t>u</a:t>
            </a:r>
            <a:r>
              <a:rPr sz="2800" spc="-140" dirty="0">
                <a:solidFill>
                  <a:srgbClr val="335338"/>
                </a:solidFill>
                <a:latin typeface="Trebuchet MS"/>
                <a:cs typeface="Trebuchet MS"/>
              </a:rPr>
              <a:t>d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60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br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22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2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-60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7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395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40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15" dirty="0">
                <a:solidFill>
                  <a:srgbClr val="335338"/>
                </a:solidFill>
                <a:latin typeface="Trebuchet MS"/>
                <a:cs typeface="Trebuchet MS"/>
              </a:rPr>
              <a:t>B</a:t>
            </a:r>
            <a:r>
              <a:rPr sz="2800" spc="210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800" spc="310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8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55" dirty="0">
                <a:solidFill>
                  <a:srgbClr val="335338"/>
                </a:solidFill>
                <a:latin typeface="Trebuchet MS"/>
                <a:cs typeface="Trebuchet MS"/>
              </a:rPr>
              <a:t>y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-215" dirty="0">
                <a:solidFill>
                  <a:srgbClr val="335338"/>
                </a:solidFill>
                <a:latin typeface="Trebuchet MS"/>
                <a:cs typeface="Trebuchet MS"/>
              </a:rPr>
              <a:t>l  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proceso 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de </a:t>
            </a:r>
            <a:r>
              <a:rPr sz="2800" spc="-135" dirty="0">
                <a:solidFill>
                  <a:srgbClr val="335338"/>
                </a:solidFill>
                <a:latin typeface="Trebuchet MS"/>
                <a:cs typeface="Trebuchet MS"/>
              </a:rPr>
              <a:t>auto-diagnóstico </a:t>
            </a:r>
            <a:r>
              <a:rPr sz="2800" spc="-185" dirty="0">
                <a:solidFill>
                  <a:srgbClr val="335338"/>
                </a:solidFill>
                <a:latin typeface="Trebuchet MS"/>
                <a:cs typeface="Trebuchet MS"/>
              </a:rPr>
              <a:t>del </a:t>
            </a:r>
            <a:r>
              <a:rPr sz="2800" spc="-160" dirty="0">
                <a:solidFill>
                  <a:srgbClr val="335338"/>
                </a:solidFill>
                <a:latin typeface="Trebuchet MS"/>
                <a:cs typeface="Trebuchet MS"/>
              </a:rPr>
              <a:t>Sistema </a:t>
            </a:r>
            <a:r>
              <a:rPr sz="2800" spc="-165" dirty="0">
                <a:solidFill>
                  <a:srgbClr val="335338"/>
                </a:solidFill>
                <a:latin typeface="Trebuchet MS"/>
                <a:cs typeface="Trebuchet MS"/>
              </a:rPr>
              <a:t>de </a:t>
            </a:r>
            <a:r>
              <a:rPr sz="2800" spc="-83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310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18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800" spc="-12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215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335338"/>
                </a:solidFill>
                <a:latin typeface="Trebuchet MS"/>
                <a:cs typeface="Trebuchet MS"/>
              </a:rPr>
              <a:t>In</a:t>
            </a:r>
            <a:r>
              <a:rPr sz="2800" spc="-12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-195" dirty="0">
                <a:solidFill>
                  <a:srgbClr val="335338"/>
                </a:solidFill>
                <a:latin typeface="Trebuchet MS"/>
                <a:cs typeface="Trebuchet MS"/>
              </a:rPr>
              <a:t>e</a:t>
            </a:r>
            <a:r>
              <a:rPr sz="2800" spc="20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800" spc="-45" dirty="0">
                <a:solidFill>
                  <a:srgbClr val="335338"/>
                </a:solidFill>
                <a:latin typeface="Trebuchet MS"/>
                <a:cs typeface="Trebuchet MS"/>
              </a:rPr>
              <a:t>no</a:t>
            </a:r>
            <a:r>
              <a:rPr sz="2800" spc="-6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35338"/>
                </a:solidFill>
                <a:latin typeface="Trebuchet MS"/>
                <a:cs typeface="Trebuchet MS"/>
              </a:rPr>
              <a:t>In</a:t>
            </a:r>
            <a:r>
              <a:rPr sz="2800" spc="-9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-17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-17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800" spc="-155" dirty="0">
                <a:solidFill>
                  <a:srgbClr val="335338"/>
                </a:solidFill>
                <a:latin typeface="Trebuchet MS"/>
                <a:cs typeface="Trebuchet MS"/>
              </a:rPr>
              <a:t>u</a:t>
            </a:r>
            <a:r>
              <a:rPr sz="2800" spc="-145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19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r>
              <a:rPr sz="2800" spc="45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800" spc="-204" dirty="0">
                <a:solidFill>
                  <a:srgbClr val="335338"/>
                </a:solidFill>
                <a:latin typeface="Trebuchet MS"/>
                <a:cs typeface="Trebuchet MS"/>
              </a:rPr>
              <a:t>na</a:t>
            </a:r>
            <a:r>
              <a:rPr sz="2800" spc="-215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800" spc="-7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335338"/>
                </a:solidFill>
                <a:latin typeface="Trebuchet MS"/>
                <a:cs typeface="Trebuchet MS"/>
              </a:rPr>
              <a:t>(</a:t>
            </a:r>
            <a:r>
              <a:rPr sz="2800" spc="-60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800" spc="310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800" spc="-95" dirty="0">
                <a:solidFill>
                  <a:srgbClr val="335338"/>
                </a:solidFill>
                <a:latin typeface="Trebuchet MS"/>
                <a:cs typeface="Trebuchet MS"/>
              </a:rPr>
              <a:t>II)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3" y="0"/>
            <a:ext cx="9148445" cy="6828790"/>
            <a:chOff x="-2223" y="0"/>
            <a:chExt cx="9148445" cy="682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0366" y="2434167"/>
              <a:ext cx="7535332" cy="24553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833" y="2688167"/>
              <a:ext cx="6917267" cy="1358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3642" y="2853799"/>
            <a:ext cx="5956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0" dirty="0"/>
              <a:t>Ma</a:t>
            </a:r>
            <a:r>
              <a:rPr sz="4800" spc="-80" dirty="0"/>
              <a:t>r</a:t>
            </a:r>
            <a:r>
              <a:rPr sz="4800" spc="-280" dirty="0"/>
              <a:t>c</a:t>
            </a:r>
            <a:r>
              <a:rPr sz="4800" spc="70" dirty="0"/>
              <a:t>o</a:t>
            </a:r>
            <a:r>
              <a:rPr sz="4800" spc="-110" dirty="0"/>
              <a:t> </a:t>
            </a:r>
            <a:r>
              <a:rPr sz="4800" spc="-85" dirty="0"/>
              <a:t>L</a:t>
            </a:r>
            <a:r>
              <a:rPr sz="4800" spc="-380" dirty="0"/>
              <a:t>egal</a:t>
            </a:r>
            <a:r>
              <a:rPr sz="4800" spc="-114" dirty="0"/>
              <a:t> </a:t>
            </a:r>
            <a:r>
              <a:rPr sz="4800" spc="-305" dirty="0"/>
              <a:t>del</a:t>
            </a:r>
            <a:r>
              <a:rPr sz="4800" spc="-114" dirty="0"/>
              <a:t> </a:t>
            </a:r>
            <a:r>
              <a:rPr sz="4800" spc="-270" dirty="0"/>
              <a:t>S</a:t>
            </a:r>
            <a:r>
              <a:rPr sz="4800" spc="-165" dirty="0"/>
              <a:t>i</a:t>
            </a:r>
            <a:r>
              <a:rPr sz="4800" spc="-210" dirty="0"/>
              <a:t>ste</a:t>
            </a:r>
            <a:r>
              <a:rPr sz="4800" spc="-390" dirty="0"/>
              <a:t>m</a:t>
            </a:r>
            <a:r>
              <a:rPr sz="4800" spc="-475" dirty="0"/>
              <a:t>a</a:t>
            </a:r>
            <a:endParaRPr sz="4800"/>
          </a:p>
        </p:txBody>
      </p:sp>
      <p:grpSp>
        <p:nvGrpSpPr>
          <p:cNvPr id="6" name="object 6"/>
          <p:cNvGrpSpPr/>
          <p:nvPr/>
        </p:nvGrpSpPr>
        <p:grpSpPr>
          <a:xfrm>
            <a:off x="1837267" y="3420533"/>
            <a:ext cx="5567045" cy="1358900"/>
            <a:chOff x="1837267" y="3420533"/>
            <a:chExt cx="5567045" cy="13589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7267" y="3420533"/>
              <a:ext cx="1591732" cy="1358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1967" y="3420533"/>
              <a:ext cx="4792132" cy="13589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13430" y="3586166"/>
            <a:ext cx="4776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7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4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spc="5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800" spc="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800" spc="-26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4800" spc="-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800" spc="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800" spc="-3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spc="-225" dirty="0">
                <a:solidFill>
                  <a:srgbClr val="FFFFFF"/>
                </a:solidFill>
                <a:latin typeface="Trebuchet MS"/>
                <a:cs typeface="Trebuchet MS"/>
              </a:rPr>
              <a:t>Int</a:t>
            </a:r>
            <a:r>
              <a:rPr sz="4800" spc="-3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800" spc="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800" spc="-7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3539067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3016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dirty="0"/>
              <a:t>F</a:t>
            </a:r>
            <a:r>
              <a:rPr sz="3200" spc="-150" dirty="0"/>
              <a:t>und</a:t>
            </a:r>
            <a:r>
              <a:rPr sz="3200" spc="-325" dirty="0"/>
              <a:t>a</a:t>
            </a:r>
            <a:r>
              <a:rPr sz="3200" spc="-195" dirty="0"/>
              <a:t>m</a:t>
            </a:r>
            <a:r>
              <a:rPr sz="3200" spc="-215" dirty="0"/>
              <a:t>e</a:t>
            </a:r>
            <a:r>
              <a:rPr sz="3200" spc="-204" dirty="0"/>
              <a:t>n</a:t>
            </a:r>
            <a:r>
              <a:rPr sz="3200" spc="-155" dirty="0"/>
              <a:t>t</a:t>
            </a:r>
            <a:r>
              <a:rPr sz="3200" spc="45" dirty="0"/>
              <a:t>o</a:t>
            </a:r>
            <a:r>
              <a:rPr sz="3200" spc="-80" dirty="0"/>
              <a:t> </a:t>
            </a:r>
            <a:r>
              <a:rPr sz="3200" spc="-50" dirty="0"/>
              <a:t>L</a:t>
            </a:r>
            <a:r>
              <a:rPr sz="3200" spc="-215" dirty="0"/>
              <a:t>e</a:t>
            </a:r>
            <a:r>
              <a:rPr sz="3200" spc="-250" dirty="0"/>
              <a:t>g</a:t>
            </a:r>
            <a:r>
              <a:rPr sz="3200" spc="-325" dirty="0"/>
              <a:t>a</a:t>
            </a:r>
            <a:r>
              <a:rPr sz="3200" spc="-245" dirty="0"/>
              <a:t>l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19666" y="1739899"/>
            <a:ext cx="7870190" cy="1837689"/>
            <a:chOff x="719666" y="1739899"/>
            <a:chExt cx="7870190" cy="183768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666" y="2040467"/>
              <a:ext cx="7869767" cy="1536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800" y="2387600"/>
              <a:ext cx="461433" cy="6053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2400" y="2387600"/>
              <a:ext cx="6582832" cy="6053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0" y="2667000"/>
              <a:ext cx="5575300" cy="6053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3366" y="1739899"/>
              <a:ext cx="5532967" cy="7408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4966" y="1811866"/>
              <a:ext cx="3306232" cy="60536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65704" y="1873614"/>
            <a:ext cx="6393815" cy="120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2100" spc="1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00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00" spc="-31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1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Trebuchet MS"/>
                <a:cs typeface="Trebuchet MS"/>
              </a:rPr>
              <a:t>247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00" spc="-1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6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100" spc="-2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29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100" spc="-8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100" spc="-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100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00" spc="-1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00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00" spc="-110" dirty="0">
                <a:solidFill>
                  <a:srgbClr val="FFFFFF"/>
                </a:solidFill>
                <a:latin typeface="Trebuchet MS"/>
                <a:cs typeface="Trebuchet MS"/>
              </a:rPr>
              <a:t>uc</a:t>
            </a:r>
            <a:r>
              <a:rPr sz="2100" spc="-1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2100" spc="-1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200"/>
              </a:lnSpc>
              <a:buChar char="•"/>
              <a:tabLst>
                <a:tab pos="240665" algn="l"/>
                <a:tab pos="241300" algn="l"/>
              </a:tabLst>
            </a:pPr>
            <a:r>
              <a:rPr sz="2100" spc="-110" dirty="0">
                <a:solidFill>
                  <a:srgbClr val="335338"/>
                </a:solidFill>
                <a:latin typeface="Trebuchet MS"/>
                <a:cs typeface="Trebuchet MS"/>
              </a:rPr>
              <a:t>«La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335338"/>
                </a:solidFill>
                <a:latin typeface="Trebuchet MS"/>
                <a:cs typeface="Trebuchet MS"/>
              </a:rPr>
              <a:t>Contraloría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335338"/>
                </a:solidFill>
                <a:latin typeface="Trebuchet MS"/>
                <a:cs typeface="Trebuchet MS"/>
              </a:rPr>
              <a:t>General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335338"/>
                </a:solidFill>
                <a:latin typeface="Trebuchet MS"/>
                <a:cs typeface="Trebuchet MS"/>
              </a:rPr>
              <a:t>de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85" dirty="0">
                <a:solidFill>
                  <a:srgbClr val="335338"/>
                </a:solidFill>
                <a:latin typeface="Trebuchet MS"/>
                <a:cs typeface="Trebuchet MS"/>
              </a:rPr>
              <a:t>la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335338"/>
                </a:solidFill>
                <a:latin typeface="Trebuchet MS"/>
                <a:cs typeface="Trebuchet MS"/>
              </a:rPr>
              <a:t>República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335338"/>
                </a:solidFill>
                <a:latin typeface="Trebuchet MS"/>
                <a:cs typeface="Trebuchet MS"/>
              </a:rPr>
              <a:t>es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50" dirty="0">
                <a:solidFill>
                  <a:srgbClr val="335338"/>
                </a:solidFill>
                <a:latin typeface="Trebuchet MS"/>
                <a:cs typeface="Trebuchet MS"/>
              </a:rPr>
              <a:t>el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70" dirty="0">
                <a:solidFill>
                  <a:srgbClr val="335338"/>
                </a:solidFill>
                <a:latin typeface="Trebuchet MS"/>
                <a:cs typeface="Trebuchet MS"/>
              </a:rPr>
              <a:t>órgano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35" dirty="0">
                <a:solidFill>
                  <a:srgbClr val="335338"/>
                </a:solidFill>
                <a:latin typeface="Trebuchet MS"/>
                <a:cs typeface="Trebuchet MS"/>
              </a:rPr>
              <a:t>del </a:t>
            </a:r>
            <a:r>
              <a:rPr sz="2100" spc="-62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335338"/>
                </a:solidFill>
                <a:latin typeface="Trebuchet MS"/>
                <a:cs typeface="Trebuchet MS"/>
              </a:rPr>
              <a:t>Poder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30" dirty="0">
                <a:solidFill>
                  <a:srgbClr val="335338"/>
                </a:solidFill>
                <a:latin typeface="Trebuchet MS"/>
                <a:cs typeface="Trebuchet MS"/>
              </a:rPr>
              <a:t>Ejecutivo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335338"/>
                </a:solidFill>
                <a:latin typeface="Trebuchet MS"/>
                <a:cs typeface="Trebuchet MS"/>
              </a:rPr>
              <a:t>rector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35" dirty="0">
                <a:solidFill>
                  <a:srgbClr val="335338"/>
                </a:solidFill>
                <a:latin typeface="Trebuchet MS"/>
                <a:cs typeface="Trebuchet MS"/>
              </a:rPr>
              <a:t>del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335338"/>
                </a:solidFill>
                <a:latin typeface="Trebuchet MS"/>
                <a:cs typeface="Trebuchet MS"/>
              </a:rPr>
              <a:t>control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335338"/>
                </a:solidFill>
                <a:latin typeface="Trebuchet MS"/>
                <a:cs typeface="Trebuchet MS"/>
              </a:rPr>
              <a:t>interno…»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9666" y="3886199"/>
            <a:ext cx="7870190" cy="2561590"/>
            <a:chOff x="719666" y="3886199"/>
            <a:chExt cx="7870190" cy="256159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666" y="3886199"/>
              <a:ext cx="7869767" cy="2561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800" y="4233333"/>
              <a:ext cx="461433" cy="6053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2400" y="4233333"/>
              <a:ext cx="6235700" cy="6053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2400" y="4512733"/>
              <a:ext cx="1189566" cy="60536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800" y="4838700"/>
              <a:ext cx="461433" cy="6053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2400" y="4838700"/>
              <a:ext cx="2480732" cy="6053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800" y="5160433"/>
              <a:ext cx="461433" cy="6053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2400" y="5160433"/>
              <a:ext cx="6129867" cy="60536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800" y="5486400"/>
              <a:ext cx="461433" cy="6053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2400" y="5486400"/>
              <a:ext cx="6489700" cy="60536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2400" y="5765800"/>
              <a:ext cx="5579532" cy="60536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365704" y="4575178"/>
            <a:ext cx="6301740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100" spc="70" dirty="0">
                <a:solidFill>
                  <a:srgbClr val="335338"/>
                </a:solidFill>
                <a:latin typeface="Trebuchet MS"/>
                <a:cs typeface="Trebuchet MS"/>
              </a:rPr>
              <a:t>SINACI</a:t>
            </a:r>
            <a:endParaRPr sz="21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4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70" dirty="0">
                <a:solidFill>
                  <a:srgbClr val="335338"/>
                </a:solidFill>
                <a:latin typeface="Trebuchet MS"/>
                <a:cs typeface="Trebuchet MS"/>
              </a:rPr>
              <a:t>Di</a:t>
            </a:r>
            <a:r>
              <a:rPr sz="2100" spc="-120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100" spc="-135" dirty="0">
                <a:solidFill>
                  <a:srgbClr val="335338"/>
                </a:solidFill>
                <a:latin typeface="Trebuchet MS"/>
                <a:cs typeface="Trebuchet MS"/>
              </a:rPr>
              <a:t>t</a:t>
            </a:r>
            <a:r>
              <a:rPr sz="2100" spc="-21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100" spc="15" dirty="0">
                <a:solidFill>
                  <a:srgbClr val="335338"/>
                </a:solidFill>
                <a:latin typeface="Trebuchet MS"/>
                <a:cs typeface="Trebuchet MS"/>
              </a:rPr>
              <a:t>r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60" dirty="0">
                <a:solidFill>
                  <a:srgbClr val="335338"/>
                </a:solidFill>
                <a:latin typeface="Trebuchet MS"/>
                <a:cs typeface="Trebuchet MS"/>
              </a:rPr>
              <a:t>l</a:t>
            </a:r>
            <a:r>
              <a:rPr sz="2100" spc="-21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s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290" dirty="0">
                <a:solidFill>
                  <a:srgbClr val="335338"/>
                </a:solidFill>
                <a:latin typeface="Trebuchet MS"/>
                <a:cs typeface="Trebuchet MS"/>
              </a:rPr>
              <a:t>N</a:t>
            </a:r>
            <a:r>
              <a:rPr sz="2100" spc="310" dirty="0">
                <a:solidFill>
                  <a:srgbClr val="335338"/>
                </a:solidFill>
                <a:latin typeface="Trebuchet MS"/>
                <a:cs typeface="Trebuchet MS"/>
              </a:rPr>
              <a:t>O</a:t>
            </a:r>
            <a:r>
              <a:rPr sz="2100" spc="30" dirty="0">
                <a:solidFill>
                  <a:srgbClr val="335338"/>
                </a:solidFill>
                <a:latin typeface="Trebuchet MS"/>
                <a:cs typeface="Trebuchet MS"/>
              </a:rPr>
              <a:t>B</a:t>
            </a:r>
            <a:r>
              <a:rPr sz="2100" spc="75" dirty="0">
                <a:solidFill>
                  <a:srgbClr val="335338"/>
                </a:solidFill>
                <a:latin typeface="Trebuchet MS"/>
                <a:cs typeface="Trebuchet MS"/>
              </a:rPr>
              <a:t>A</a:t>
            </a:r>
            <a:r>
              <a:rPr sz="2100" spc="229" dirty="0">
                <a:solidFill>
                  <a:srgbClr val="335338"/>
                </a:solidFill>
                <a:latin typeface="Trebuchet MS"/>
                <a:cs typeface="Trebuchet MS"/>
              </a:rPr>
              <a:t>C</a:t>
            </a:r>
            <a:r>
              <a:rPr sz="2100" spc="-60" dirty="0">
                <a:solidFill>
                  <a:srgbClr val="335338"/>
                </a:solidFill>
                <a:latin typeface="Trebuchet MS"/>
                <a:cs typeface="Trebuchet MS"/>
              </a:rPr>
              <a:t>I</a:t>
            </a:r>
            <a:endParaRPr sz="21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155" dirty="0">
                <a:solidFill>
                  <a:srgbClr val="335338"/>
                </a:solidFill>
                <a:latin typeface="Trebuchet MS"/>
                <a:cs typeface="Trebuchet MS"/>
              </a:rPr>
              <a:t>Fijar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335338"/>
                </a:solidFill>
                <a:latin typeface="Trebuchet MS"/>
                <a:cs typeface="Trebuchet MS"/>
              </a:rPr>
              <a:t>los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335338"/>
                </a:solidFill>
                <a:latin typeface="Trebuchet MS"/>
                <a:cs typeface="Trebuchet MS"/>
              </a:rPr>
              <a:t>plazos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335338"/>
                </a:solidFill>
                <a:latin typeface="Trebuchet MS"/>
                <a:cs typeface="Trebuchet MS"/>
              </a:rPr>
              <a:t>y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335338"/>
                </a:solidFill>
                <a:latin typeface="Trebuchet MS"/>
                <a:cs typeface="Trebuchet MS"/>
              </a:rPr>
              <a:t>condiciones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35" dirty="0">
                <a:solidFill>
                  <a:srgbClr val="335338"/>
                </a:solidFill>
                <a:latin typeface="Trebuchet MS"/>
                <a:cs typeface="Trebuchet MS"/>
              </a:rPr>
              <a:t>para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70" dirty="0">
                <a:solidFill>
                  <a:srgbClr val="335338"/>
                </a:solidFill>
                <a:latin typeface="Trebuchet MS"/>
                <a:cs typeface="Trebuchet MS"/>
              </a:rPr>
              <a:t>su</a:t>
            </a:r>
            <a:r>
              <a:rPr sz="2100" spc="-4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25" dirty="0">
                <a:solidFill>
                  <a:srgbClr val="335338"/>
                </a:solidFill>
                <a:latin typeface="Trebuchet MS"/>
                <a:cs typeface="Trebuchet MS"/>
              </a:rPr>
              <a:t>implementación</a:t>
            </a:r>
            <a:endParaRPr sz="21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200"/>
              </a:lnSpc>
              <a:spcBef>
                <a:spcPts val="38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125" dirty="0">
                <a:solidFill>
                  <a:srgbClr val="335338"/>
                </a:solidFill>
                <a:latin typeface="Trebuchet MS"/>
                <a:cs typeface="Trebuchet MS"/>
              </a:rPr>
              <a:t>Evaluar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335338"/>
                </a:solidFill>
                <a:latin typeface="Trebuchet MS"/>
                <a:cs typeface="Trebuchet MS"/>
              </a:rPr>
              <a:t>que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335338"/>
                </a:solidFill>
                <a:latin typeface="Trebuchet MS"/>
                <a:cs typeface="Trebuchet MS"/>
              </a:rPr>
              <a:t>las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00" dirty="0">
                <a:solidFill>
                  <a:srgbClr val="335338"/>
                </a:solidFill>
                <a:latin typeface="Trebuchet MS"/>
                <a:cs typeface="Trebuchet MS"/>
              </a:rPr>
              <a:t>disposiciones,</a:t>
            </a:r>
            <a:r>
              <a:rPr sz="2100" spc="-26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335338"/>
                </a:solidFill>
                <a:latin typeface="Trebuchet MS"/>
                <a:cs typeface="Trebuchet MS"/>
              </a:rPr>
              <a:t>sistemas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335338"/>
                </a:solidFill>
                <a:latin typeface="Trebuchet MS"/>
                <a:cs typeface="Trebuchet MS"/>
              </a:rPr>
              <a:t>y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335338"/>
                </a:solidFill>
                <a:latin typeface="Trebuchet MS"/>
                <a:cs typeface="Trebuchet MS"/>
              </a:rPr>
              <a:t>procedimientos </a:t>
            </a:r>
            <a:r>
              <a:rPr sz="2100" spc="-61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14" dirty="0">
                <a:solidFill>
                  <a:srgbClr val="335338"/>
                </a:solidFill>
                <a:latin typeface="Trebuchet MS"/>
                <a:cs typeface="Trebuchet MS"/>
              </a:rPr>
              <a:t>establecidos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335338"/>
                </a:solidFill>
                <a:latin typeface="Trebuchet MS"/>
                <a:cs typeface="Trebuchet MS"/>
              </a:rPr>
              <a:t>son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335338"/>
                </a:solidFill>
                <a:latin typeface="Trebuchet MS"/>
                <a:cs typeface="Trebuchet MS"/>
              </a:rPr>
              <a:t>concordantes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335338"/>
                </a:solidFill>
                <a:latin typeface="Trebuchet MS"/>
                <a:cs typeface="Trebuchet MS"/>
              </a:rPr>
              <a:t>con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335338"/>
                </a:solidFill>
                <a:latin typeface="Trebuchet MS"/>
                <a:cs typeface="Trebuchet MS"/>
              </a:rPr>
              <a:t>las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145" dirty="0">
                <a:solidFill>
                  <a:srgbClr val="335338"/>
                </a:solidFill>
                <a:latin typeface="Trebuchet MS"/>
                <a:cs typeface="Trebuchet MS"/>
              </a:rPr>
              <a:t>NOBACI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13366" y="3500966"/>
            <a:ext cx="5533390" cy="965200"/>
            <a:chOff x="1113366" y="3500966"/>
            <a:chExt cx="5533390" cy="96520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3366" y="3500966"/>
              <a:ext cx="5532967" cy="965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4966" y="3517900"/>
              <a:ext cx="2357967" cy="6053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04632" y="3517900"/>
              <a:ext cx="452966" cy="6053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89300" y="3517900"/>
              <a:ext cx="706966" cy="6053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7967" y="3517900"/>
              <a:ext cx="503766" cy="6053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35400" y="3517900"/>
              <a:ext cx="1553632" cy="60536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387021" y="3580007"/>
            <a:ext cx="375792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100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00" spc="-31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1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100" spc="-1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6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100" spc="-2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100" spc="-1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100" spc="-12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100" spc="-6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100" spc="-9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100" spc="-55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7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Trebuchet MS"/>
                <a:cs typeface="Trebuchet MS"/>
              </a:rPr>
              <a:t>Rec</a:t>
            </a:r>
            <a:r>
              <a:rPr sz="2100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100" spc="-65" dirty="0">
                <a:solidFill>
                  <a:srgbClr val="FFFFFF"/>
                </a:solidFill>
                <a:latin typeface="Trebuchet MS"/>
                <a:cs typeface="Trebuchet MS"/>
              </a:rPr>
              <a:t>rí</a:t>
            </a:r>
            <a:r>
              <a:rPr sz="2100" spc="-2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4966" y="3797300"/>
            <a:ext cx="1752600" cy="605366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365704" y="3743075"/>
            <a:ext cx="6046470" cy="89852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15"/>
              </a:spcBef>
            </a:pPr>
            <a:r>
              <a:rPr sz="2100" spc="-70" dirty="0">
                <a:solidFill>
                  <a:srgbClr val="FFFFFF"/>
                </a:solidFill>
                <a:latin typeface="Trebuchet MS"/>
                <a:cs typeface="Trebuchet MS"/>
              </a:rPr>
              <a:t>Atribuciones</a:t>
            </a:r>
            <a:endParaRPr sz="21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125" dirty="0">
                <a:solidFill>
                  <a:srgbClr val="335338"/>
                </a:solidFill>
                <a:latin typeface="Trebuchet MS"/>
                <a:cs typeface="Trebuchet MS"/>
              </a:rPr>
              <a:t>Definir,</a:t>
            </a:r>
            <a:r>
              <a:rPr sz="2100" spc="-26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335338"/>
                </a:solidFill>
                <a:latin typeface="Trebuchet MS"/>
                <a:cs typeface="Trebuchet MS"/>
              </a:rPr>
              <a:t>emitir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20" dirty="0">
                <a:solidFill>
                  <a:srgbClr val="335338"/>
                </a:solidFill>
                <a:latin typeface="Trebuchet MS"/>
                <a:cs typeface="Trebuchet MS"/>
              </a:rPr>
              <a:t>y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95" dirty="0">
                <a:solidFill>
                  <a:srgbClr val="335338"/>
                </a:solidFill>
                <a:latin typeface="Trebuchet MS"/>
                <a:cs typeface="Trebuchet MS"/>
              </a:rPr>
              <a:t>desarrollar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60" dirty="0">
                <a:solidFill>
                  <a:srgbClr val="335338"/>
                </a:solidFill>
                <a:latin typeface="Trebuchet MS"/>
                <a:cs typeface="Trebuchet MS"/>
              </a:rPr>
              <a:t>los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335338"/>
                </a:solidFill>
                <a:latin typeface="Trebuchet MS"/>
                <a:cs typeface="Trebuchet MS"/>
              </a:rPr>
              <a:t>principios</a:t>
            </a:r>
            <a:r>
              <a:rPr sz="2100" spc="-50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80" dirty="0">
                <a:solidFill>
                  <a:srgbClr val="335338"/>
                </a:solidFill>
                <a:latin typeface="Trebuchet MS"/>
                <a:cs typeface="Trebuchet MS"/>
              </a:rPr>
              <a:t>rectores</a:t>
            </a:r>
            <a:r>
              <a:rPr sz="2100" spc="-45" dirty="0">
                <a:solidFill>
                  <a:srgbClr val="335338"/>
                </a:solidFill>
                <a:latin typeface="Trebuchet MS"/>
                <a:cs typeface="Trebuchet MS"/>
              </a:rPr>
              <a:t> </a:t>
            </a:r>
            <a:r>
              <a:rPr sz="2100" spc="-135" dirty="0">
                <a:solidFill>
                  <a:srgbClr val="335338"/>
                </a:solidFill>
                <a:latin typeface="Trebuchet MS"/>
                <a:cs typeface="Trebuchet MS"/>
              </a:rPr>
              <a:t>del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3539067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3016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dirty="0"/>
              <a:t>F</a:t>
            </a:r>
            <a:r>
              <a:rPr sz="3200" spc="-150" dirty="0"/>
              <a:t>und</a:t>
            </a:r>
            <a:r>
              <a:rPr sz="3200" spc="-325" dirty="0"/>
              <a:t>a</a:t>
            </a:r>
            <a:r>
              <a:rPr sz="3200" spc="-195" dirty="0"/>
              <a:t>m</a:t>
            </a:r>
            <a:r>
              <a:rPr sz="3200" spc="-215" dirty="0"/>
              <a:t>e</a:t>
            </a:r>
            <a:r>
              <a:rPr sz="3200" spc="-204" dirty="0"/>
              <a:t>n</a:t>
            </a:r>
            <a:r>
              <a:rPr sz="3200" spc="-155" dirty="0"/>
              <a:t>t</a:t>
            </a:r>
            <a:r>
              <a:rPr sz="3200" spc="45" dirty="0"/>
              <a:t>o</a:t>
            </a:r>
            <a:r>
              <a:rPr sz="3200" spc="-80" dirty="0"/>
              <a:t> </a:t>
            </a:r>
            <a:r>
              <a:rPr sz="3200" spc="-50" dirty="0"/>
              <a:t>L</a:t>
            </a:r>
            <a:r>
              <a:rPr sz="3200" spc="-215" dirty="0"/>
              <a:t>e</a:t>
            </a:r>
            <a:r>
              <a:rPr sz="3200" spc="-250" dirty="0"/>
              <a:t>g</a:t>
            </a:r>
            <a:r>
              <a:rPr sz="3200" spc="-325" dirty="0"/>
              <a:t>a</a:t>
            </a:r>
            <a:r>
              <a:rPr sz="3200" spc="-245" dirty="0"/>
              <a:t>l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52400" y="1739899"/>
            <a:ext cx="8437033" cy="1837268"/>
            <a:chOff x="719666" y="1739899"/>
            <a:chExt cx="7869767" cy="1837268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666" y="2040467"/>
              <a:ext cx="7869767" cy="1536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800" y="2387600"/>
              <a:ext cx="461433" cy="6053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2400" y="2387600"/>
              <a:ext cx="6582832" cy="6053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0" y="2667000"/>
              <a:ext cx="5575300" cy="6053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3365" y="1739899"/>
              <a:ext cx="7476067" cy="7408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4966" y="1811866"/>
              <a:ext cx="3306232" cy="60536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3400" y="1873614"/>
            <a:ext cx="8077199" cy="3465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lang="es-DO" sz="2100" spc="155" dirty="0" smtClean="0">
                <a:solidFill>
                  <a:srgbClr val="FFFFFF"/>
                </a:solidFill>
                <a:latin typeface="Trebuchet MS"/>
                <a:cs typeface="Trebuchet MS"/>
              </a:rPr>
              <a:t>Ley 139-13 Orgánica de las FF.AA Art. 38 Párrafo II</a:t>
            </a:r>
            <a:endParaRPr sz="2100" dirty="0" smtClean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 smtClean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ts val="2200"/>
              </a:lnSpc>
              <a:buChar char="•"/>
              <a:tabLst>
                <a:tab pos="240665" algn="l"/>
                <a:tab pos="241300" algn="l"/>
              </a:tabLst>
            </a:pPr>
            <a:r>
              <a:rPr sz="2800" spc="-110" dirty="0" smtClean="0">
                <a:solidFill>
                  <a:srgbClr val="335338"/>
                </a:solidFill>
                <a:latin typeface="Trebuchet MS"/>
                <a:cs typeface="Trebuchet MS"/>
              </a:rPr>
              <a:t>«</a:t>
            </a:r>
            <a:r>
              <a:rPr lang="es-DO" sz="2800" spc="-110" dirty="0" smtClean="0">
                <a:solidFill>
                  <a:srgbClr val="335338"/>
                </a:solidFill>
                <a:latin typeface="Trebuchet MS"/>
                <a:cs typeface="Trebuchet MS"/>
              </a:rPr>
              <a:t>- Tanto el Ministerio de Defensa, como las instituciones militares, contarán con sistemas de planificación, desarrollo presupuestario y ejecución financiera, así como de los mecanismos de supervisión y control para estas actividades, procurando siempre avances en sus procesos de modernización, debiendo someterse al control administrativo y contable de la Contraloría General de la República y a las normas de la Dirección General de Presupuesto. </a:t>
            </a:r>
            <a:r>
              <a:rPr sz="2800" spc="-10" dirty="0" smtClean="0">
                <a:solidFill>
                  <a:srgbClr val="335338"/>
                </a:solidFill>
                <a:latin typeface="Trebuchet MS"/>
                <a:cs typeface="Trebuchet MS"/>
              </a:rPr>
              <a:t>»</a:t>
            </a: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050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3" y="0"/>
            <a:ext cx="9148445" cy="6828790"/>
            <a:chOff x="-2223" y="0"/>
            <a:chExt cx="9148445" cy="682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932" y="0"/>
              <a:ext cx="6752167" cy="685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932" y="266700"/>
              <a:ext cx="677333" cy="9101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3467" y="266700"/>
              <a:ext cx="1811867" cy="91016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4436" y="0"/>
            <a:ext cx="6118860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/>
              <a:t>S</a:t>
            </a:r>
            <a:r>
              <a:rPr sz="3200" spc="-220" dirty="0"/>
              <a:t>i</a:t>
            </a:r>
            <a:r>
              <a:rPr sz="3200" spc="-60" dirty="0"/>
              <a:t>s</a:t>
            </a:r>
            <a:r>
              <a:rPr sz="3200" spc="-210" dirty="0"/>
              <a:t>t</a:t>
            </a:r>
            <a:r>
              <a:rPr sz="3200" spc="-215" dirty="0"/>
              <a:t>e</a:t>
            </a:r>
            <a:r>
              <a:rPr sz="3200" spc="-195" dirty="0"/>
              <a:t>m</a:t>
            </a:r>
            <a:r>
              <a:rPr sz="3200" spc="-320" dirty="0"/>
              <a:t>a</a:t>
            </a:r>
            <a:r>
              <a:rPr sz="3200" spc="-80" dirty="0"/>
              <a:t> </a:t>
            </a:r>
            <a:r>
              <a:rPr sz="3200" spc="455" dirty="0"/>
              <a:t>N</a:t>
            </a:r>
            <a:r>
              <a:rPr sz="3200" spc="-325" dirty="0"/>
              <a:t>a</a:t>
            </a:r>
            <a:r>
              <a:rPr sz="3200" spc="-190" dirty="0"/>
              <a:t>c</a:t>
            </a:r>
            <a:r>
              <a:rPr sz="3200" spc="-220" dirty="0"/>
              <a:t>i</a:t>
            </a:r>
            <a:r>
              <a:rPr sz="3200" spc="40" dirty="0"/>
              <a:t>o</a:t>
            </a:r>
            <a:r>
              <a:rPr sz="3200" spc="-240" dirty="0"/>
              <a:t>n</a:t>
            </a:r>
            <a:r>
              <a:rPr sz="3200" spc="-235" dirty="0"/>
              <a:t>a</a:t>
            </a:r>
            <a:r>
              <a:rPr sz="3200" spc="-245" dirty="0"/>
              <a:t>l</a:t>
            </a:r>
            <a:r>
              <a:rPr sz="3200" spc="-80" dirty="0"/>
              <a:t> </a:t>
            </a:r>
            <a:r>
              <a:rPr sz="3200" spc="-150" dirty="0"/>
              <a:t>d</a:t>
            </a:r>
            <a:r>
              <a:rPr sz="3200" spc="-215" dirty="0"/>
              <a:t>e</a:t>
            </a:r>
            <a:r>
              <a:rPr sz="3200" spc="-75" dirty="0"/>
              <a:t> </a:t>
            </a:r>
            <a:r>
              <a:rPr sz="3200" spc="345" dirty="0"/>
              <a:t>C</a:t>
            </a:r>
            <a:r>
              <a:rPr sz="3200" spc="40" dirty="0"/>
              <a:t>o</a:t>
            </a:r>
            <a:r>
              <a:rPr sz="3200" spc="-204" dirty="0"/>
              <a:t>n</a:t>
            </a:r>
            <a:r>
              <a:rPr sz="3200" spc="-155" dirty="0"/>
              <a:t>t</a:t>
            </a:r>
            <a:r>
              <a:rPr sz="3200" spc="15" dirty="0"/>
              <a:t>r</a:t>
            </a:r>
            <a:r>
              <a:rPr sz="3200" spc="40" dirty="0"/>
              <a:t>o</a:t>
            </a:r>
            <a:r>
              <a:rPr sz="3200" spc="-245" dirty="0"/>
              <a:t>l</a:t>
            </a:r>
            <a:r>
              <a:rPr sz="3200" spc="-80" dirty="0"/>
              <a:t> </a:t>
            </a:r>
            <a:r>
              <a:rPr sz="3200" spc="-150" dirty="0"/>
              <a:t>Int</a:t>
            </a:r>
            <a:r>
              <a:rPr sz="3200" spc="-215" dirty="0"/>
              <a:t>e</a:t>
            </a:r>
            <a:r>
              <a:rPr sz="3200" spc="15" dirty="0"/>
              <a:t>r</a:t>
            </a:r>
            <a:r>
              <a:rPr sz="3200" spc="-50" dirty="0"/>
              <a:t>no</a:t>
            </a:r>
            <a:endParaRPr sz="32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200" spc="-145" dirty="0"/>
              <a:t>-</a:t>
            </a:r>
            <a:r>
              <a:rPr sz="3200" spc="-75" dirty="0"/>
              <a:t> </a:t>
            </a:r>
            <a:r>
              <a:rPr sz="3200" spc="-80" dirty="0"/>
              <a:t>S</a:t>
            </a:r>
            <a:r>
              <a:rPr sz="3200" spc="180" dirty="0"/>
              <a:t>IN</a:t>
            </a:r>
            <a:r>
              <a:rPr sz="3200" spc="245" dirty="0"/>
              <a:t>A</a:t>
            </a:r>
            <a:r>
              <a:rPr sz="3200" spc="345" dirty="0"/>
              <a:t>C</a:t>
            </a:r>
            <a:r>
              <a:rPr sz="3200" spc="-95" dirty="0"/>
              <a:t>I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567266" y="1570567"/>
            <a:ext cx="8174990" cy="4754245"/>
            <a:chOff x="567266" y="1570567"/>
            <a:chExt cx="8174990" cy="47542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266" y="1570567"/>
              <a:ext cx="8174567" cy="4754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1722967"/>
              <a:ext cx="829733" cy="1003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966" y="1722967"/>
              <a:ext cx="1062566" cy="1003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7867" y="1722967"/>
              <a:ext cx="2709332" cy="1003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8532" y="1722967"/>
              <a:ext cx="927100" cy="1003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2732" y="1722967"/>
              <a:ext cx="2252132" cy="1003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967" y="1722967"/>
              <a:ext cx="1058333" cy="1003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1632" y="1722967"/>
              <a:ext cx="1557867" cy="1003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00" y="2201332"/>
              <a:ext cx="2455332" cy="1003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9367" y="2201332"/>
              <a:ext cx="2044700" cy="10033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78500" y="2201332"/>
              <a:ext cx="2921000" cy="1003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600" y="2675467"/>
              <a:ext cx="2243667" cy="1003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4167" y="2675467"/>
              <a:ext cx="804333" cy="1003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23632" y="2675467"/>
              <a:ext cx="3488267" cy="1003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92800" y="2675467"/>
              <a:ext cx="1282700" cy="1003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56400" y="2675467"/>
              <a:ext cx="1943100" cy="10033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3153832"/>
              <a:ext cx="927100" cy="10033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48833" y="3153832"/>
              <a:ext cx="1964267" cy="10033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25232" y="3153832"/>
              <a:ext cx="1968500" cy="10033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0100" y="3153832"/>
              <a:ext cx="1058333" cy="1003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80567" y="3153832"/>
              <a:ext cx="901700" cy="10033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98632" y="3153832"/>
              <a:ext cx="1930400" cy="10033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1166" y="3153832"/>
              <a:ext cx="1058333" cy="10033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9600" y="3632200"/>
              <a:ext cx="2006600" cy="10033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97100" y="3632200"/>
              <a:ext cx="2747432" cy="10033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25432" y="3632200"/>
              <a:ext cx="855133" cy="10033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61467" y="3632200"/>
              <a:ext cx="1947332" cy="10033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89700" y="3632200"/>
              <a:ext cx="2209800" cy="1003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9600" y="4106332"/>
              <a:ext cx="2120900" cy="1003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24100" y="4106332"/>
              <a:ext cx="1049866" cy="10033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67567" y="4106332"/>
              <a:ext cx="1075266" cy="10033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36432" y="4106332"/>
              <a:ext cx="2362200" cy="10033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88000" y="4106332"/>
              <a:ext cx="804333" cy="10033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85932" y="4106332"/>
              <a:ext cx="2713567" cy="10033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9600" y="4584700"/>
              <a:ext cx="1854200" cy="10033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85432" y="4584700"/>
              <a:ext cx="901700" cy="1003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08767" y="4584700"/>
              <a:ext cx="1883832" cy="10033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4232" y="4584700"/>
              <a:ext cx="1058333" cy="10033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94200" y="4584700"/>
              <a:ext cx="1346200" cy="10033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62032" y="4584700"/>
              <a:ext cx="1117600" cy="10033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4267" y="4584700"/>
              <a:ext cx="1062566" cy="10033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31467" y="4584700"/>
              <a:ext cx="829733" cy="100330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00748" y="1825202"/>
            <a:ext cx="7555230" cy="34359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algn="just">
              <a:lnSpc>
                <a:spcPct val="86900"/>
              </a:lnSpc>
              <a:spcBef>
                <a:spcPts val="665"/>
              </a:spcBef>
            </a:pPr>
            <a:r>
              <a:rPr sz="3600" spc="415" dirty="0">
                <a:solidFill>
                  <a:srgbClr val="FFFFFF"/>
                </a:solidFill>
                <a:latin typeface="Trebuchet MS"/>
                <a:cs typeface="Trebuchet MS"/>
              </a:rPr>
              <a:t>«… </a:t>
            </a:r>
            <a:r>
              <a:rPr sz="3600" spc="-160" dirty="0">
                <a:solidFill>
                  <a:srgbClr val="FFFFFF"/>
                </a:solidFill>
                <a:latin typeface="Trebuchet MS"/>
                <a:cs typeface="Trebuchet MS"/>
              </a:rPr>
              <a:t>comprende</a:t>
            </a:r>
            <a:r>
              <a:rPr sz="36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3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70" dirty="0">
                <a:solidFill>
                  <a:srgbClr val="FFFFFF"/>
                </a:solidFill>
                <a:latin typeface="Trebuchet MS"/>
                <a:cs typeface="Trebuchet MS"/>
              </a:rPr>
              <a:t>conjunto</a:t>
            </a:r>
            <a:r>
              <a:rPr sz="36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85" dirty="0">
                <a:solidFill>
                  <a:srgbClr val="FFFFFF"/>
                </a:solidFill>
                <a:latin typeface="Trebuchet MS"/>
                <a:cs typeface="Trebuchet MS"/>
              </a:rPr>
              <a:t>leyes, </a:t>
            </a:r>
            <a:r>
              <a:rPr sz="3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85" dirty="0">
                <a:solidFill>
                  <a:srgbClr val="FFFFFF"/>
                </a:solidFill>
                <a:latin typeface="Trebuchet MS"/>
                <a:cs typeface="Trebuchet MS"/>
              </a:rPr>
              <a:t>principios,</a:t>
            </a:r>
            <a:r>
              <a:rPr sz="36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85" dirty="0">
                <a:solidFill>
                  <a:srgbClr val="FFFFFF"/>
                </a:solidFill>
                <a:latin typeface="Trebuchet MS"/>
                <a:cs typeface="Trebuchet MS"/>
              </a:rPr>
              <a:t>normas,</a:t>
            </a:r>
            <a:r>
              <a:rPr sz="36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20" dirty="0">
                <a:solidFill>
                  <a:srgbClr val="FFFFFF"/>
                </a:solidFill>
                <a:latin typeface="Trebuchet MS"/>
                <a:cs typeface="Trebuchet MS"/>
              </a:rPr>
              <a:t>reglamentos, </a:t>
            </a:r>
            <a:r>
              <a:rPr sz="36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Trebuchet MS"/>
                <a:cs typeface="Trebuchet MS"/>
              </a:rPr>
              <a:t>métodos </a:t>
            </a:r>
            <a:r>
              <a:rPr sz="3600" spc="-2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6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Trebuchet MS"/>
                <a:cs typeface="Trebuchet MS"/>
              </a:rPr>
              <a:t>procedimientos 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3600" spc="6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20" dirty="0">
                <a:solidFill>
                  <a:srgbClr val="FFFFFF"/>
                </a:solidFill>
                <a:latin typeface="Trebuchet MS"/>
                <a:cs typeface="Trebuchet MS"/>
              </a:rPr>
              <a:t>regulan </a:t>
            </a:r>
            <a:r>
              <a:rPr sz="36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36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Trebuchet MS"/>
                <a:cs typeface="Trebuchet MS"/>
              </a:rPr>
              <a:t>control</a:t>
            </a:r>
            <a:r>
              <a:rPr sz="36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40" dirty="0">
                <a:solidFill>
                  <a:srgbClr val="FFFFFF"/>
                </a:solidFill>
                <a:latin typeface="Trebuchet MS"/>
                <a:cs typeface="Trebuchet MS"/>
              </a:rPr>
              <a:t>interno</a:t>
            </a:r>
            <a:r>
              <a:rPr sz="36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31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3600" spc="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70" dirty="0">
                <a:solidFill>
                  <a:srgbClr val="FFFFFF"/>
                </a:solidFill>
                <a:latin typeface="Trebuchet MS"/>
                <a:cs typeface="Trebuchet MS"/>
              </a:rPr>
              <a:t>gestión</a:t>
            </a:r>
            <a:r>
              <a:rPr sz="36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90" dirty="0">
                <a:solidFill>
                  <a:srgbClr val="FFFFFF"/>
                </a:solidFill>
                <a:latin typeface="Trebuchet MS"/>
                <a:cs typeface="Trebuchet MS"/>
              </a:rPr>
              <a:t>quienes </a:t>
            </a:r>
            <a:r>
              <a:rPr sz="3600" spc="-200" dirty="0">
                <a:solidFill>
                  <a:srgbClr val="FFFFFF"/>
                </a:solidFill>
                <a:latin typeface="Trebuchet MS"/>
                <a:cs typeface="Trebuchet MS"/>
              </a:rPr>
              <a:t>administran </a:t>
            </a:r>
            <a:r>
              <a:rPr sz="3600" spc="5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3600" spc="-210" dirty="0">
                <a:solidFill>
                  <a:srgbClr val="FFFFFF"/>
                </a:solidFill>
                <a:latin typeface="Trebuchet MS"/>
                <a:cs typeface="Trebuchet MS"/>
              </a:rPr>
              <a:t>reciban </a:t>
            </a:r>
            <a:r>
              <a:rPr sz="3600" spc="-95" dirty="0">
                <a:solidFill>
                  <a:srgbClr val="FFFFFF"/>
                </a:solidFill>
                <a:latin typeface="Trebuchet MS"/>
                <a:cs typeface="Trebuchet MS"/>
              </a:rPr>
              <a:t>recursos </a:t>
            </a:r>
            <a:r>
              <a:rPr sz="3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65" dirty="0">
                <a:solidFill>
                  <a:srgbClr val="FFFFFF"/>
                </a:solidFill>
                <a:latin typeface="Trebuchet MS"/>
                <a:cs typeface="Trebuchet MS"/>
              </a:rPr>
              <a:t>públicos 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3600" spc="-235" dirty="0">
                <a:solidFill>
                  <a:srgbClr val="FFFFFF"/>
                </a:solidFill>
                <a:latin typeface="Trebuchet MS"/>
                <a:cs typeface="Trebuchet MS"/>
              </a:rPr>
              <a:t>las </a:t>
            </a:r>
            <a:r>
              <a:rPr sz="3600" spc="-210" dirty="0">
                <a:solidFill>
                  <a:srgbClr val="FFFFFF"/>
                </a:solidFill>
                <a:latin typeface="Trebuchet MS"/>
                <a:cs typeface="Trebuchet MS"/>
              </a:rPr>
              <a:t>entidades </a:t>
            </a:r>
            <a:r>
              <a:rPr sz="3600" spc="-20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3600" spc="-130" dirty="0">
                <a:solidFill>
                  <a:srgbClr val="FFFFFF"/>
                </a:solidFill>
                <a:latin typeface="Trebuchet MS"/>
                <a:cs typeface="Trebuchet MS"/>
              </a:rPr>
              <a:t>organismos </a:t>
            </a:r>
            <a:r>
              <a:rPr sz="36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spc="-350" dirty="0">
                <a:solidFill>
                  <a:srgbClr val="FFFFFF"/>
                </a:solidFill>
                <a:latin typeface="Trebuchet MS"/>
                <a:cs typeface="Trebuchet MS"/>
              </a:rPr>
              <a:t>uj</a:t>
            </a:r>
            <a:r>
              <a:rPr sz="3600" spc="-235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3600" spc="-3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315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3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360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3600" spc="-220" dirty="0">
                <a:solidFill>
                  <a:srgbClr val="FFFFFF"/>
                </a:solidFill>
                <a:latin typeface="Trebuchet MS"/>
                <a:cs typeface="Trebuchet MS"/>
              </a:rPr>
              <a:t>mbi</a:t>
            </a:r>
            <a:r>
              <a:rPr sz="3600" spc="-229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600" spc="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1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spc="-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spc="-229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600" spc="-3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600" spc="-39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spc="-2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600" spc="955" dirty="0">
                <a:solidFill>
                  <a:srgbClr val="FFFFFF"/>
                </a:solidFill>
                <a:latin typeface="Trebuchet MS"/>
                <a:cs typeface="Trebuchet MS"/>
              </a:rPr>
              <a:t>…</a:t>
            </a:r>
            <a:r>
              <a:rPr sz="3600" spc="-125" dirty="0">
                <a:solidFill>
                  <a:srgbClr val="FFFFFF"/>
                </a:solidFill>
                <a:latin typeface="Trebuchet MS"/>
                <a:cs typeface="Trebuchet MS"/>
              </a:rPr>
              <a:t>»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651500" y="5435600"/>
            <a:ext cx="2434590" cy="694690"/>
            <a:chOff x="5651500" y="5435600"/>
            <a:chExt cx="2434590" cy="694690"/>
          </a:xfrm>
        </p:grpSpPr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51500" y="5435600"/>
              <a:ext cx="859366" cy="69426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83300" y="5435600"/>
              <a:ext cx="465666" cy="69426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06067" y="5435600"/>
              <a:ext cx="579966" cy="69426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43132" y="5435600"/>
              <a:ext cx="850900" cy="69426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51132" y="5435600"/>
              <a:ext cx="732366" cy="69426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55932" y="5435600"/>
              <a:ext cx="524933" cy="69426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53300" y="5435600"/>
              <a:ext cx="732366" cy="694266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5853747" y="5503969"/>
            <a:ext cx="2032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1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spc="-36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4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3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400" spc="-1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13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10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3" y="0"/>
            <a:ext cx="9148445" cy="6828790"/>
            <a:chOff x="-2223" y="0"/>
            <a:chExt cx="9148445" cy="682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9" y="2463799"/>
              <a:ext cx="4720167" cy="3208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366" y="3479799"/>
              <a:ext cx="1286932" cy="469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366" y="3725332"/>
              <a:ext cx="635000" cy="4699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4276" y="3532242"/>
            <a:ext cx="963294" cy="5149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600" b="1" spc="110" dirty="0">
                <a:solidFill>
                  <a:srgbClr val="3B4A1F"/>
                </a:solidFill>
                <a:latin typeface="Trebuchet MS"/>
                <a:cs typeface="Trebuchet MS"/>
              </a:rPr>
              <a:t>P</a:t>
            </a:r>
            <a:r>
              <a:rPr sz="1600" b="1" spc="25" dirty="0">
                <a:solidFill>
                  <a:srgbClr val="3B4A1F"/>
                </a:solidFill>
                <a:latin typeface="Trebuchet MS"/>
                <a:cs typeface="Trebuchet MS"/>
              </a:rPr>
              <a:t>r</a:t>
            </a:r>
            <a:r>
              <a:rPr sz="1600" b="1" spc="-45" dirty="0">
                <a:solidFill>
                  <a:srgbClr val="3B4A1F"/>
                </a:solidFill>
                <a:latin typeface="Trebuchet MS"/>
                <a:cs typeface="Trebuchet MS"/>
              </a:rPr>
              <a:t>i</a:t>
            </a:r>
            <a:r>
              <a:rPr sz="1600" b="1" spc="-15" dirty="0">
                <a:solidFill>
                  <a:srgbClr val="3B4A1F"/>
                </a:solidFill>
                <a:latin typeface="Trebuchet MS"/>
                <a:cs typeface="Trebuchet MS"/>
              </a:rPr>
              <a:t>n</a:t>
            </a:r>
            <a:r>
              <a:rPr sz="1600" b="1" spc="-35" dirty="0">
                <a:solidFill>
                  <a:srgbClr val="3B4A1F"/>
                </a:solidFill>
                <a:latin typeface="Trebuchet MS"/>
                <a:cs typeface="Trebuchet MS"/>
              </a:rPr>
              <a:t>ci</a:t>
            </a:r>
            <a:r>
              <a:rPr sz="1600" b="1" dirty="0">
                <a:solidFill>
                  <a:srgbClr val="3B4A1F"/>
                </a:solidFill>
                <a:latin typeface="Trebuchet MS"/>
                <a:cs typeface="Trebuchet MS"/>
              </a:rPr>
              <a:t>p</a:t>
            </a:r>
            <a:r>
              <a:rPr sz="1600" b="1" spc="-45" dirty="0">
                <a:solidFill>
                  <a:srgbClr val="3B4A1F"/>
                </a:solidFill>
                <a:latin typeface="Trebuchet MS"/>
                <a:cs typeface="Trebuchet MS"/>
              </a:rPr>
              <a:t>i</a:t>
            </a:r>
            <a:r>
              <a:rPr sz="1600" b="1" spc="40" dirty="0">
                <a:solidFill>
                  <a:srgbClr val="3B4A1F"/>
                </a:solidFill>
                <a:latin typeface="Trebuchet MS"/>
                <a:cs typeface="Trebuchet MS"/>
              </a:rPr>
              <a:t>o</a:t>
            </a:r>
            <a:r>
              <a:rPr sz="1600" b="1" spc="-5" dirty="0">
                <a:solidFill>
                  <a:srgbClr val="3B4A1F"/>
                </a:solidFill>
                <a:latin typeface="Trebuchet MS"/>
                <a:cs typeface="Trebuchet MS"/>
              </a:rPr>
              <a:t>s  </a:t>
            </a:r>
            <a:r>
              <a:rPr sz="1600" b="1" spc="-25" dirty="0">
                <a:solidFill>
                  <a:srgbClr val="3B4A1F"/>
                </a:solidFill>
                <a:latin typeface="Trebuchet MS"/>
                <a:cs typeface="Trebuchet MS"/>
              </a:rPr>
              <a:t>del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366" y="3966633"/>
            <a:ext cx="1054100" cy="4699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4276" y="4019012"/>
            <a:ext cx="7893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3B4A1F"/>
                </a:solidFill>
                <a:latin typeface="Trebuchet MS"/>
                <a:cs typeface="Trebuchet MS"/>
              </a:rPr>
              <a:t>S</a:t>
            </a:r>
            <a:r>
              <a:rPr sz="1600" b="1" spc="35" dirty="0">
                <a:solidFill>
                  <a:srgbClr val="3B4A1F"/>
                </a:solidFill>
                <a:latin typeface="Trebuchet MS"/>
                <a:cs typeface="Trebuchet MS"/>
              </a:rPr>
              <a:t>i</a:t>
            </a:r>
            <a:r>
              <a:rPr sz="1600" b="1" spc="-10" dirty="0">
                <a:solidFill>
                  <a:srgbClr val="3B4A1F"/>
                </a:solidFill>
                <a:latin typeface="Trebuchet MS"/>
                <a:cs typeface="Trebuchet MS"/>
              </a:rPr>
              <a:t>s</a:t>
            </a:r>
            <a:r>
              <a:rPr sz="1600" b="1" spc="10" dirty="0">
                <a:solidFill>
                  <a:srgbClr val="3B4A1F"/>
                </a:solidFill>
                <a:latin typeface="Trebuchet MS"/>
                <a:cs typeface="Trebuchet MS"/>
              </a:rPr>
              <a:t>t</a:t>
            </a:r>
            <a:r>
              <a:rPr sz="1600" b="1" spc="-40" dirty="0">
                <a:solidFill>
                  <a:srgbClr val="3B4A1F"/>
                </a:solidFill>
                <a:latin typeface="Trebuchet MS"/>
                <a:cs typeface="Trebuchet MS"/>
              </a:rPr>
              <a:t>e</a:t>
            </a:r>
            <a:r>
              <a:rPr sz="1600" b="1" spc="155" dirty="0">
                <a:solidFill>
                  <a:srgbClr val="3B4A1F"/>
                </a:solidFill>
                <a:latin typeface="Trebuchet MS"/>
                <a:cs typeface="Trebuchet MS"/>
              </a:rPr>
              <a:t>m</a:t>
            </a:r>
            <a:r>
              <a:rPr sz="1600" b="1" spc="-5" dirty="0">
                <a:solidFill>
                  <a:srgbClr val="3B4A1F"/>
                </a:solidFill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56467" y="2451099"/>
            <a:ext cx="6054090" cy="3234690"/>
            <a:chOff x="3056467" y="2451099"/>
            <a:chExt cx="6054090" cy="323469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6467" y="2451099"/>
              <a:ext cx="6053667" cy="3234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4232" y="3602567"/>
              <a:ext cx="1253066" cy="4699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473483" y="3654162"/>
            <a:ext cx="935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3B4A1F"/>
                </a:solidFill>
                <a:latin typeface="Trebuchet MS"/>
                <a:cs typeface="Trebuchet MS"/>
              </a:rPr>
              <a:t>Objetivos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98166" y="3848100"/>
            <a:ext cx="1109345" cy="711200"/>
            <a:chOff x="6498166" y="3848100"/>
            <a:chExt cx="1109345" cy="71120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6532" y="3848100"/>
              <a:ext cx="630766" cy="469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8166" y="4089400"/>
              <a:ext cx="1054100" cy="4699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20231" y="3899632"/>
            <a:ext cx="78930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76250">
              <a:lnSpc>
                <a:spcPts val="1900"/>
              </a:lnSpc>
              <a:spcBef>
                <a:spcPts val="180"/>
              </a:spcBef>
            </a:pPr>
            <a:r>
              <a:rPr sz="1600" b="1" spc="-25" dirty="0">
                <a:solidFill>
                  <a:srgbClr val="3B4A1F"/>
                </a:solidFill>
                <a:latin typeface="Trebuchet MS"/>
                <a:cs typeface="Trebuchet MS"/>
              </a:rPr>
              <a:t>del  </a:t>
            </a:r>
            <a:r>
              <a:rPr sz="1600" b="1" spc="60" dirty="0">
                <a:solidFill>
                  <a:srgbClr val="3B4A1F"/>
                </a:solidFill>
                <a:latin typeface="Trebuchet MS"/>
                <a:cs typeface="Trebuchet MS"/>
              </a:rPr>
              <a:t>S</a:t>
            </a:r>
            <a:r>
              <a:rPr sz="1600" b="1" spc="35" dirty="0">
                <a:solidFill>
                  <a:srgbClr val="3B4A1F"/>
                </a:solidFill>
                <a:latin typeface="Trebuchet MS"/>
                <a:cs typeface="Trebuchet MS"/>
              </a:rPr>
              <a:t>i</a:t>
            </a:r>
            <a:r>
              <a:rPr sz="1600" b="1" spc="-10" dirty="0">
                <a:solidFill>
                  <a:srgbClr val="3B4A1F"/>
                </a:solidFill>
                <a:latin typeface="Trebuchet MS"/>
                <a:cs typeface="Trebuchet MS"/>
              </a:rPr>
              <a:t>s</a:t>
            </a:r>
            <a:r>
              <a:rPr sz="1600" b="1" spc="10" dirty="0">
                <a:solidFill>
                  <a:srgbClr val="3B4A1F"/>
                </a:solidFill>
                <a:latin typeface="Trebuchet MS"/>
                <a:cs typeface="Trebuchet MS"/>
              </a:rPr>
              <a:t>t</a:t>
            </a:r>
            <a:r>
              <a:rPr sz="1600" b="1" spc="-40" dirty="0">
                <a:solidFill>
                  <a:srgbClr val="3B4A1F"/>
                </a:solidFill>
                <a:latin typeface="Trebuchet MS"/>
                <a:cs typeface="Trebuchet MS"/>
              </a:rPr>
              <a:t>e</a:t>
            </a:r>
            <a:r>
              <a:rPr sz="1600" b="1" spc="155" dirty="0">
                <a:solidFill>
                  <a:srgbClr val="3B4A1F"/>
                </a:solidFill>
                <a:latin typeface="Trebuchet MS"/>
                <a:cs typeface="Trebuchet MS"/>
              </a:rPr>
              <a:t>m</a:t>
            </a:r>
            <a:r>
              <a:rPr sz="1600" b="1" spc="-5" dirty="0">
                <a:solidFill>
                  <a:srgbClr val="3B4A1F"/>
                </a:solidFill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5967" y="16932"/>
            <a:ext cx="7056967" cy="9144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42428" y="124918"/>
            <a:ext cx="65347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5" dirty="0"/>
              <a:t>M</a:t>
            </a:r>
            <a:r>
              <a:rPr sz="3200" spc="40" dirty="0"/>
              <a:t>o</a:t>
            </a:r>
            <a:r>
              <a:rPr sz="3200" spc="-150" dirty="0"/>
              <a:t>d</a:t>
            </a:r>
            <a:r>
              <a:rPr sz="3200" spc="-215" dirty="0"/>
              <a:t>e</a:t>
            </a:r>
            <a:r>
              <a:rPr sz="3200" spc="-250" dirty="0"/>
              <a:t>l</a:t>
            </a:r>
            <a:r>
              <a:rPr sz="3200" spc="45" dirty="0"/>
              <a:t>o</a:t>
            </a:r>
            <a:r>
              <a:rPr sz="3200" spc="-80" dirty="0"/>
              <a:t> </a:t>
            </a:r>
            <a:r>
              <a:rPr sz="3200" spc="-150" dirty="0"/>
              <a:t>d</a:t>
            </a:r>
            <a:r>
              <a:rPr sz="3200" spc="-215" dirty="0"/>
              <a:t>e</a:t>
            </a:r>
            <a:r>
              <a:rPr sz="3200" spc="-245" dirty="0"/>
              <a:t>l</a:t>
            </a:r>
            <a:r>
              <a:rPr sz="3200" spc="-80" dirty="0"/>
              <a:t> S</a:t>
            </a:r>
            <a:r>
              <a:rPr sz="3200" spc="-220" dirty="0"/>
              <a:t>i</a:t>
            </a:r>
            <a:r>
              <a:rPr sz="3200" spc="-60" dirty="0"/>
              <a:t>s</a:t>
            </a:r>
            <a:r>
              <a:rPr sz="3200" spc="-210" dirty="0"/>
              <a:t>t</a:t>
            </a:r>
            <a:r>
              <a:rPr sz="3200" spc="-215" dirty="0"/>
              <a:t>e</a:t>
            </a:r>
            <a:r>
              <a:rPr sz="3200" spc="-195" dirty="0"/>
              <a:t>m</a:t>
            </a:r>
            <a:r>
              <a:rPr sz="3200" spc="-320" dirty="0"/>
              <a:t>a</a:t>
            </a:r>
            <a:r>
              <a:rPr sz="3200" spc="-80" dirty="0"/>
              <a:t> </a:t>
            </a:r>
            <a:r>
              <a:rPr sz="3200" spc="-150" dirty="0"/>
              <a:t>d</a:t>
            </a:r>
            <a:r>
              <a:rPr sz="3200" spc="-215" dirty="0"/>
              <a:t>e</a:t>
            </a:r>
            <a:r>
              <a:rPr sz="3200" spc="-75" dirty="0"/>
              <a:t> </a:t>
            </a:r>
            <a:r>
              <a:rPr sz="3200" spc="345" dirty="0"/>
              <a:t>C</a:t>
            </a:r>
            <a:r>
              <a:rPr sz="3200" spc="40" dirty="0"/>
              <a:t>o</a:t>
            </a:r>
            <a:r>
              <a:rPr sz="3200" spc="-204" dirty="0"/>
              <a:t>n</a:t>
            </a:r>
            <a:r>
              <a:rPr sz="3200" spc="-155" dirty="0"/>
              <a:t>t</a:t>
            </a:r>
            <a:r>
              <a:rPr sz="3200" spc="15" dirty="0"/>
              <a:t>r</a:t>
            </a:r>
            <a:r>
              <a:rPr sz="3200" spc="40" dirty="0"/>
              <a:t>o</a:t>
            </a:r>
            <a:r>
              <a:rPr sz="3200" spc="-245" dirty="0"/>
              <a:t>l</a:t>
            </a:r>
            <a:r>
              <a:rPr sz="3200" spc="-80" dirty="0"/>
              <a:t> </a:t>
            </a:r>
            <a:r>
              <a:rPr sz="3200" spc="-150" dirty="0"/>
              <a:t>Int</a:t>
            </a:r>
            <a:r>
              <a:rPr sz="3200" spc="-215" dirty="0"/>
              <a:t>e</a:t>
            </a:r>
            <a:r>
              <a:rPr sz="3200" spc="15" dirty="0"/>
              <a:t>r</a:t>
            </a:r>
            <a:r>
              <a:rPr sz="3200" spc="-50" dirty="0"/>
              <a:t>no</a:t>
            </a:r>
            <a:endParaRPr sz="3200"/>
          </a:p>
        </p:txBody>
      </p:sp>
      <p:grpSp>
        <p:nvGrpSpPr>
          <p:cNvPr id="19" name="object 19"/>
          <p:cNvGrpSpPr/>
          <p:nvPr/>
        </p:nvGrpSpPr>
        <p:grpSpPr>
          <a:xfrm>
            <a:off x="4106333" y="1866900"/>
            <a:ext cx="2028189" cy="2125345"/>
            <a:chOff x="4106333" y="1866900"/>
            <a:chExt cx="2028189" cy="212534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6333" y="1866900"/>
              <a:ext cx="2027767" cy="21251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8367" y="2760132"/>
              <a:ext cx="1278467" cy="368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1567" y="2929467"/>
              <a:ext cx="825500" cy="3683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379421" y="2792726"/>
            <a:ext cx="1032510" cy="3930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15265" marR="5080" indent="-203200">
              <a:lnSpc>
                <a:spcPts val="1330"/>
              </a:lnSpc>
              <a:spcBef>
                <a:spcPts val="335"/>
              </a:spcBef>
            </a:pPr>
            <a:r>
              <a:rPr sz="1300" b="1" spc="25" dirty="0">
                <a:solidFill>
                  <a:srgbClr val="F0F0F0"/>
                </a:solidFill>
                <a:latin typeface="Trebuchet MS"/>
                <a:cs typeface="Trebuchet MS"/>
              </a:rPr>
              <a:t>Ambiente</a:t>
            </a:r>
            <a:r>
              <a:rPr sz="1300" b="1" spc="-100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-20" dirty="0">
                <a:solidFill>
                  <a:srgbClr val="F0F0F0"/>
                </a:solidFill>
                <a:latin typeface="Trebuchet MS"/>
                <a:cs typeface="Trebuchet MS"/>
              </a:rPr>
              <a:t>de </a:t>
            </a:r>
            <a:r>
              <a:rPr sz="1300" b="1" spc="-375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F0F0F0"/>
                </a:solidFill>
                <a:latin typeface="Trebuchet MS"/>
                <a:cs typeface="Trebuchet MS"/>
              </a:rPr>
              <a:t>Control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40200" y="3352800"/>
            <a:ext cx="2201545" cy="2404745"/>
            <a:chOff x="4140200" y="3352800"/>
            <a:chExt cx="2201545" cy="240474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0200" y="3352800"/>
              <a:ext cx="2201332" cy="24045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2932" y="4000500"/>
              <a:ext cx="1223433" cy="3683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4400" y="4169832"/>
              <a:ext cx="1460500" cy="368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14900" y="4343400"/>
              <a:ext cx="1032933" cy="3683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814172" y="4032834"/>
            <a:ext cx="1215390" cy="566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86500"/>
              </a:lnSpc>
              <a:spcBef>
                <a:spcPts val="310"/>
              </a:spcBef>
            </a:pPr>
            <a:r>
              <a:rPr sz="1300" b="1" dirty="0">
                <a:solidFill>
                  <a:srgbClr val="F0F0F0"/>
                </a:solidFill>
                <a:latin typeface="Trebuchet MS"/>
                <a:cs typeface="Trebuchet MS"/>
              </a:rPr>
              <a:t>Valoración </a:t>
            </a:r>
            <a:r>
              <a:rPr sz="1300" b="1" spc="-35" dirty="0">
                <a:solidFill>
                  <a:srgbClr val="F0F0F0"/>
                </a:solidFill>
                <a:latin typeface="Trebuchet MS"/>
                <a:cs typeface="Trebuchet MS"/>
              </a:rPr>
              <a:t>y </a:t>
            </a:r>
            <a:r>
              <a:rPr sz="1300" b="1" spc="-30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190" dirty="0">
                <a:solidFill>
                  <a:srgbClr val="F0F0F0"/>
                </a:solidFill>
                <a:latin typeface="Trebuchet MS"/>
                <a:cs typeface="Trebuchet MS"/>
              </a:rPr>
              <a:t>A</a:t>
            </a:r>
            <a:r>
              <a:rPr sz="1300" b="1" dirty="0">
                <a:solidFill>
                  <a:srgbClr val="F0F0F0"/>
                </a:solidFill>
                <a:latin typeface="Trebuchet MS"/>
                <a:cs typeface="Trebuchet MS"/>
              </a:rPr>
              <a:t>d</a:t>
            </a:r>
            <a:r>
              <a:rPr sz="1300" b="1" spc="125" dirty="0">
                <a:solidFill>
                  <a:srgbClr val="F0F0F0"/>
                </a:solidFill>
                <a:latin typeface="Trebuchet MS"/>
                <a:cs typeface="Trebuchet MS"/>
              </a:rPr>
              <a:t>m</a:t>
            </a:r>
            <a:r>
              <a:rPr sz="1300" b="1" spc="-40" dirty="0">
                <a:solidFill>
                  <a:srgbClr val="F0F0F0"/>
                </a:solidFill>
                <a:latin typeface="Trebuchet MS"/>
                <a:cs typeface="Trebuchet MS"/>
              </a:rPr>
              <a:t>i</a:t>
            </a:r>
            <a:r>
              <a:rPr sz="1300" b="1" spc="-10" dirty="0">
                <a:solidFill>
                  <a:srgbClr val="F0F0F0"/>
                </a:solidFill>
                <a:latin typeface="Trebuchet MS"/>
                <a:cs typeface="Trebuchet MS"/>
              </a:rPr>
              <a:t>n</a:t>
            </a:r>
            <a:r>
              <a:rPr sz="1300" b="1" spc="-40" dirty="0">
                <a:solidFill>
                  <a:srgbClr val="F0F0F0"/>
                </a:solidFill>
                <a:latin typeface="Trebuchet MS"/>
                <a:cs typeface="Trebuchet MS"/>
              </a:rPr>
              <a:t>i</a:t>
            </a:r>
            <a:r>
              <a:rPr sz="1300" b="1" spc="-10" dirty="0">
                <a:solidFill>
                  <a:srgbClr val="F0F0F0"/>
                </a:solidFill>
                <a:latin typeface="Trebuchet MS"/>
                <a:cs typeface="Trebuchet MS"/>
              </a:rPr>
              <a:t>s</a:t>
            </a:r>
            <a:r>
              <a:rPr sz="1300" b="1" spc="10" dirty="0">
                <a:solidFill>
                  <a:srgbClr val="F0F0F0"/>
                </a:solidFill>
                <a:latin typeface="Trebuchet MS"/>
                <a:cs typeface="Trebuchet MS"/>
              </a:rPr>
              <a:t>t</a:t>
            </a:r>
            <a:r>
              <a:rPr sz="1300" b="1" spc="20" dirty="0">
                <a:solidFill>
                  <a:srgbClr val="F0F0F0"/>
                </a:solidFill>
                <a:latin typeface="Trebuchet MS"/>
                <a:cs typeface="Trebuchet MS"/>
              </a:rPr>
              <a:t>r</a:t>
            </a:r>
            <a:r>
              <a:rPr sz="1300" b="1" spc="-5" dirty="0">
                <a:solidFill>
                  <a:srgbClr val="F0F0F0"/>
                </a:solidFill>
                <a:latin typeface="Trebuchet MS"/>
                <a:cs typeface="Trebuchet MS"/>
              </a:rPr>
              <a:t>a</a:t>
            </a:r>
            <a:r>
              <a:rPr sz="1300" b="1" spc="-30" dirty="0">
                <a:solidFill>
                  <a:srgbClr val="F0F0F0"/>
                </a:solidFill>
                <a:latin typeface="Trebuchet MS"/>
                <a:cs typeface="Trebuchet MS"/>
              </a:rPr>
              <a:t>ci</a:t>
            </a:r>
            <a:r>
              <a:rPr sz="1300" b="1" spc="35" dirty="0">
                <a:solidFill>
                  <a:srgbClr val="F0F0F0"/>
                </a:solidFill>
                <a:latin typeface="Trebuchet MS"/>
                <a:cs typeface="Trebuchet MS"/>
              </a:rPr>
              <a:t>ó</a:t>
            </a:r>
            <a:r>
              <a:rPr sz="1300" b="1" spc="-10" dirty="0">
                <a:solidFill>
                  <a:srgbClr val="F0F0F0"/>
                </a:solidFill>
                <a:latin typeface="Trebuchet MS"/>
                <a:cs typeface="Trebuchet MS"/>
              </a:rPr>
              <a:t>n  </a:t>
            </a:r>
            <a:r>
              <a:rPr sz="1300" b="1" spc="-15" dirty="0">
                <a:solidFill>
                  <a:srgbClr val="F0F0F0"/>
                </a:solidFill>
                <a:latin typeface="Trebuchet MS"/>
                <a:cs typeface="Trebuchet MS"/>
              </a:rPr>
              <a:t>de</a:t>
            </a:r>
            <a:r>
              <a:rPr sz="1300" b="1" spc="-40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10" dirty="0">
                <a:solidFill>
                  <a:srgbClr val="F0F0F0"/>
                </a:solidFill>
                <a:latin typeface="Trebuchet MS"/>
                <a:cs typeface="Trebuchet MS"/>
              </a:rPr>
              <a:t>Riesgos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57500" y="4063999"/>
            <a:ext cx="2485390" cy="2129790"/>
            <a:chOff x="2857500" y="4063999"/>
            <a:chExt cx="2485390" cy="2129790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57500" y="4063999"/>
              <a:ext cx="2484967" cy="21293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47532" y="5198532"/>
              <a:ext cx="1164166" cy="3682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77167" y="5367866"/>
              <a:ext cx="1062566" cy="36830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640137" y="5228252"/>
            <a:ext cx="919480" cy="3930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1910" marR="5080" indent="-29845">
              <a:lnSpc>
                <a:spcPts val="1330"/>
              </a:lnSpc>
              <a:spcBef>
                <a:spcPts val="335"/>
              </a:spcBef>
            </a:pPr>
            <a:r>
              <a:rPr sz="1300" b="1" spc="190" dirty="0">
                <a:solidFill>
                  <a:srgbClr val="F0F0F0"/>
                </a:solidFill>
                <a:latin typeface="Trebuchet MS"/>
                <a:cs typeface="Trebuchet MS"/>
              </a:rPr>
              <a:t>A</a:t>
            </a:r>
            <a:r>
              <a:rPr sz="1300" b="1" spc="-5" dirty="0">
                <a:solidFill>
                  <a:srgbClr val="F0F0F0"/>
                </a:solidFill>
                <a:latin typeface="Trebuchet MS"/>
                <a:cs typeface="Trebuchet MS"/>
              </a:rPr>
              <a:t>c</a:t>
            </a:r>
            <a:r>
              <a:rPr sz="1300" b="1" spc="-10" dirty="0">
                <a:solidFill>
                  <a:srgbClr val="F0F0F0"/>
                </a:solidFill>
                <a:latin typeface="Trebuchet MS"/>
                <a:cs typeface="Trebuchet MS"/>
              </a:rPr>
              <a:t>t</a:t>
            </a:r>
            <a:r>
              <a:rPr sz="1300" b="1" spc="-40" dirty="0">
                <a:solidFill>
                  <a:srgbClr val="F0F0F0"/>
                </a:solidFill>
                <a:latin typeface="Trebuchet MS"/>
                <a:cs typeface="Trebuchet MS"/>
              </a:rPr>
              <a:t>i</a:t>
            </a:r>
            <a:r>
              <a:rPr sz="1300" b="1" spc="-30" dirty="0">
                <a:solidFill>
                  <a:srgbClr val="F0F0F0"/>
                </a:solidFill>
                <a:latin typeface="Trebuchet MS"/>
                <a:cs typeface="Trebuchet MS"/>
              </a:rPr>
              <a:t>v</a:t>
            </a:r>
            <a:r>
              <a:rPr sz="1300" b="1" spc="-40" dirty="0">
                <a:solidFill>
                  <a:srgbClr val="F0F0F0"/>
                </a:solidFill>
                <a:latin typeface="Trebuchet MS"/>
                <a:cs typeface="Trebuchet MS"/>
              </a:rPr>
              <a:t>i</a:t>
            </a:r>
            <a:r>
              <a:rPr sz="1300" b="1" dirty="0">
                <a:solidFill>
                  <a:srgbClr val="F0F0F0"/>
                </a:solidFill>
                <a:latin typeface="Trebuchet MS"/>
                <a:cs typeface="Trebuchet MS"/>
              </a:rPr>
              <a:t>d</a:t>
            </a:r>
            <a:r>
              <a:rPr sz="1300" b="1" spc="-5" dirty="0">
                <a:solidFill>
                  <a:srgbClr val="F0F0F0"/>
                </a:solidFill>
                <a:latin typeface="Trebuchet MS"/>
                <a:cs typeface="Trebuchet MS"/>
              </a:rPr>
              <a:t>a</a:t>
            </a:r>
            <a:r>
              <a:rPr sz="1300" b="1" dirty="0">
                <a:solidFill>
                  <a:srgbClr val="F0F0F0"/>
                </a:solidFill>
                <a:latin typeface="Trebuchet MS"/>
                <a:cs typeface="Trebuchet MS"/>
              </a:rPr>
              <a:t>d</a:t>
            </a:r>
            <a:r>
              <a:rPr sz="1300" b="1" spc="-30" dirty="0">
                <a:solidFill>
                  <a:srgbClr val="F0F0F0"/>
                </a:solidFill>
                <a:latin typeface="Trebuchet MS"/>
                <a:cs typeface="Trebuchet MS"/>
              </a:rPr>
              <a:t>e</a:t>
            </a:r>
            <a:r>
              <a:rPr sz="1300" b="1" spc="-5" dirty="0">
                <a:solidFill>
                  <a:srgbClr val="F0F0F0"/>
                </a:solidFill>
                <a:latin typeface="Trebuchet MS"/>
                <a:cs typeface="Trebuchet MS"/>
              </a:rPr>
              <a:t>s  </a:t>
            </a:r>
            <a:r>
              <a:rPr sz="1300" b="1" spc="-15" dirty="0">
                <a:solidFill>
                  <a:srgbClr val="F0F0F0"/>
                </a:solidFill>
                <a:latin typeface="Trebuchet MS"/>
                <a:cs typeface="Trebuchet MS"/>
              </a:rPr>
              <a:t>de</a:t>
            </a:r>
            <a:r>
              <a:rPr sz="1300" b="1" spc="-75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F0F0F0"/>
                </a:solidFill>
                <a:latin typeface="Trebuchet MS"/>
                <a:cs typeface="Trebuchet MS"/>
              </a:rPr>
              <a:t>Control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930400" y="3373966"/>
            <a:ext cx="2129790" cy="2366645"/>
            <a:chOff x="1930400" y="3373966"/>
            <a:chExt cx="2129790" cy="2366645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30400" y="3373966"/>
              <a:ext cx="2129367" cy="23664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84400" y="4089399"/>
              <a:ext cx="1337732" cy="3683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63232" y="4258732"/>
              <a:ext cx="1333500" cy="36830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253377" y="4119003"/>
            <a:ext cx="1137285" cy="3930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0955">
              <a:lnSpc>
                <a:spcPts val="1330"/>
              </a:lnSpc>
              <a:spcBef>
                <a:spcPts val="335"/>
              </a:spcBef>
            </a:pPr>
            <a:r>
              <a:rPr sz="1300" b="1" spc="10" dirty="0">
                <a:solidFill>
                  <a:srgbClr val="F0F0F0"/>
                </a:solidFill>
                <a:latin typeface="Trebuchet MS"/>
                <a:cs typeface="Trebuchet MS"/>
              </a:rPr>
              <a:t>Información </a:t>
            </a:r>
            <a:r>
              <a:rPr sz="1300" b="1" spc="-35" dirty="0">
                <a:solidFill>
                  <a:srgbClr val="F0F0F0"/>
                </a:solidFill>
                <a:latin typeface="Trebuchet MS"/>
                <a:cs typeface="Trebuchet MS"/>
              </a:rPr>
              <a:t>y </a:t>
            </a:r>
            <a:r>
              <a:rPr sz="1300" b="1" spc="-380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204" dirty="0">
                <a:solidFill>
                  <a:srgbClr val="F0F0F0"/>
                </a:solidFill>
                <a:latin typeface="Trebuchet MS"/>
                <a:cs typeface="Trebuchet MS"/>
              </a:rPr>
              <a:t>C</a:t>
            </a:r>
            <a:r>
              <a:rPr sz="1300" b="1" spc="35" dirty="0">
                <a:solidFill>
                  <a:srgbClr val="F0F0F0"/>
                </a:solidFill>
                <a:latin typeface="Trebuchet MS"/>
                <a:cs typeface="Trebuchet MS"/>
              </a:rPr>
              <a:t>o</a:t>
            </a:r>
            <a:r>
              <a:rPr sz="1300" b="1" spc="110" dirty="0">
                <a:solidFill>
                  <a:srgbClr val="F0F0F0"/>
                </a:solidFill>
                <a:latin typeface="Trebuchet MS"/>
                <a:cs typeface="Trebuchet MS"/>
              </a:rPr>
              <a:t>m</a:t>
            </a:r>
            <a:r>
              <a:rPr sz="1300" b="1" spc="-15" dirty="0">
                <a:solidFill>
                  <a:srgbClr val="F0F0F0"/>
                </a:solidFill>
                <a:latin typeface="Trebuchet MS"/>
                <a:cs typeface="Trebuchet MS"/>
              </a:rPr>
              <a:t>u</a:t>
            </a:r>
            <a:r>
              <a:rPr sz="1300" b="1" spc="-10" dirty="0">
                <a:solidFill>
                  <a:srgbClr val="F0F0F0"/>
                </a:solidFill>
                <a:latin typeface="Trebuchet MS"/>
                <a:cs typeface="Trebuchet MS"/>
              </a:rPr>
              <a:t>n</a:t>
            </a:r>
            <a:r>
              <a:rPr sz="1300" b="1" spc="-40" dirty="0">
                <a:solidFill>
                  <a:srgbClr val="F0F0F0"/>
                </a:solidFill>
                <a:latin typeface="Trebuchet MS"/>
                <a:cs typeface="Trebuchet MS"/>
              </a:rPr>
              <a:t>i</a:t>
            </a:r>
            <a:r>
              <a:rPr sz="1300" b="1" spc="-10" dirty="0">
                <a:solidFill>
                  <a:srgbClr val="F0F0F0"/>
                </a:solidFill>
                <a:latin typeface="Trebuchet MS"/>
                <a:cs typeface="Trebuchet MS"/>
              </a:rPr>
              <a:t>c</a:t>
            </a:r>
            <a:r>
              <a:rPr sz="1300" b="1" spc="-15" dirty="0">
                <a:solidFill>
                  <a:srgbClr val="F0F0F0"/>
                </a:solidFill>
                <a:latin typeface="Trebuchet MS"/>
                <a:cs typeface="Trebuchet MS"/>
              </a:rPr>
              <a:t>a</a:t>
            </a:r>
            <a:r>
              <a:rPr sz="1300" b="1" spc="-30" dirty="0">
                <a:solidFill>
                  <a:srgbClr val="F0F0F0"/>
                </a:solidFill>
                <a:latin typeface="Trebuchet MS"/>
                <a:cs typeface="Trebuchet MS"/>
              </a:rPr>
              <a:t>ci</a:t>
            </a:r>
            <a:r>
              <a:rPr sz="1300" b="1" spc="35" dirty="0">
                <a:solidFill>
                  <a:srgbClr val="F0F0F0"/>
                </a:solidFill>
                <a:latin typeface="Trebuchet MS"/>
                <a:cs typeface="Trebuchet MS"/>
              </a:rPr>
              <a:t>ó</a:t>
            </a:r>
            <a:r>
              <a:rPr sz="1300" b="1" spc="-10" dirty="0">
                <a:solidFill>
                  <a:srgbClr val="F0F0F0"/>
                </a:solidFill>
                <a:latin typeface="Trebuchet MS"/>
                <a:cs typeface="Trebuchet MS"/>
              </a:rPr>
              <a:t>n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065867" y="1866900"/>
            <a:ext cx="2028189" cy="2125345"/>
            <a:chOff x="2065867" y="1866900"/>
            <a:chExt cx="2028189" cy="2125345"/>
          </a:xfrm>
        </p:grpSpPr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65867" y="1866900"/>
              <a:ext cx="2027767" cy="21251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30500" y="2760132"/>
              <a:ext cx="1210733" cy="3683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5532" y="2929467"/>
              <a:ext cx="1054100" cy="36830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2821226" y="2792726"/>
            <a:ext cx="966469" cy="3930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9215" marR="5080" indent="-57150">
              <a:lnSpc>
                <a:spcPts val="1330"/>
              </a:lnSpc>
              <a:spcBef>
                <a:spcPts val="335"/>
              </a:spcBef>
            </a:pPr>
            <a:r>
              <a:rPr sz="1300" b="1" spc="20" dirty="0">
                <a:solidFill>
                  <a:srgbClr val="F0F0F0"/>
                </a:solidFill>
                <a:latin typeface="Trebuchet MS"/>
                <a:cs typeface="Trebuchet MS"/>
              </a:rPr>
              <a:t>Monitoreo</a:t>
            </a:r>
            <a:r>
              <a:rPr sz="1300" b="1" spc="-90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-35" dirty="0">
                <a:solidFill>
                  <a:srgbClr val="F0F0F0"/>
                </a:solidFill>
                <a:latin typeface="Trebuchet MS"/>
                <a:cs typeface="Trebuchet MS"/>
              </a:rPr>
              <a:t>y </a:t>
            </a:r>
            <a:r>
              <a:rPr sz="1300" b="1" spc="-375" dirty="0">
                <a:solidFill>
                  <a:srgbClr val="F0F0F0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F0F0F0"/>
                </a:solidFill>
                <a:latin typeface="Trebuchet MS"/>
                <a:cs typeface="Trebuchet MS"/>
              </a:rPr>
              <a:t>Evaluación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739900" y="1621365"/>
            <a:ext cx="4622800" cy="4665345"/>
            <a:chOff x="1739900" y="1621365"/>
            <a:chExt cx="4622800" cy="4665345"/>
          </a:xfrm>
        </p:grpSpPr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06332" y="1769532"/>
              <a:ext cx="2197100" cy="16002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08600" y="3344333"/>
              <a:ext cx="1054100" cy="24765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70200" y="5575300"/>
              <a:ext cx="2527300" cy="7112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39900" y="3378200"/>
              <a:ext cx="1206500" cy="2438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72732" y="1621365"/>
              <a:ext cx="2120900" cy="17864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2146300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1624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35" dirty="0"/>
              <a:t>Principios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23900" y="1354667"/>
            <a:ext cx="2527300" cy="1553845"/>
            <a:chOff x="723900" y="1354667"/>
            <a:chExt cx="2527300" cy="15538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1354667"/>
              <a:ext cx="2527300" cy="1553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2933" y="1570566"/>
              <a:ext cx="2032000" cy="75353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36049" y="1674000"/>
            <a:ext cx="15055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7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700" spc="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700" spc="-170" dirty="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700" spc="-2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7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27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800" y="1926166"/>
            <a:ext cx="1109133" cy="75353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50767" y="2029579"/>
            <a:ext cx="6762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8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2700" spc="-175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2700" spc="-215" dirty="0">
                <a:solidFill>
                  <a:srgbClr val="FFFFFF"/>
                </a:solidFill>
                <a:latin typeface="Trebuchet MS"/>
                <a:cs typeface="Trebuchet MS"/>
              </a:rPr>
              <a:t>ca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90900" y="1354667"/>
            <a:ext cx="2527300" cy="1553845"/>
            <a:chOff x="3390900" y="1354667"/>
            <a:chExt cx="2527300" cy="155384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0900" y="1354667"/>
              <a:ext cx="2527300" cy="155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5767" y="1748366"/>
              <a:ext cx="1727200" cy="75776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07008" y="1852974"/>
            <a:ext cx="12960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85" dirty="0">
                <a:solidFill>
                  <a:srgbClr val="FFFFFF"/>
                </a:solidFill>
                <a:latin typeface="Trebuchet MS"/>
                <a:cs typeface="Trebuchet MS"/>
              </a:rPr>
              <a:t>Legalidad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56300" y="1354667"/>
            <a:ext cx="2853690" cy="1553845"/>
            <a:chOff x="5956300" y="1354667"/>
            <a:chExt cx="2853690" cy="155384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6300" y="1354667"/>
              <a:ext cx="2853267" cy="15536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02867" y="1748366"/>
              <a:ext cx="2760132" cy="75776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206181" y="1852974"/>
            <a:ext cx="22320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35" dirty="0">
                <a:solidFill>
                  <a:srgbClr val="FFFFFF"/>
                </a:solidFill>
                <a:latin typeface="Trebuchet MS"/>
                <a:cs typeface="Trebuchet MS"/>
              </a:rPr>
              <a:t>Responsabilidad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3900" y="3052234"/>
            <a:ext cx="2599690" cy="1553845"/>
            <a:chOff x="723900" y="3052234"/>
            <a:chExt cx="2599690" cy="155384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900" y="3052234"/>
              <a:ext cx="2599267" cy="15536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1266" y="3445933"/>
              <a:ext cx="2455332" cy="75353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023895" y="3550062"/>
            <a:ext cx="192976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65" dirty="0">
                <a:solidFill>
                  <a:srgbClr val="FFFFFF"/>
                </a:solidFill>
                <a:latin typeface="Trebuchet MS"/>
                <a:cs typeface="Trebuchet MS"/>
              </a:rPr>
              <a:t>Transparencia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90900" y="3052234"/>
            <a:ext cx="2548890" cy="1553845"/>
            <a:chOff x="3390900" y="3052234"/>
            <a:chExt cx="2548890" cy="155384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0900" y="3052234"/>
              <a:ext cx="2548467" cy="15536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9067" y="3445933"/>
              <a:ext cx="2353732" cy="75353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740880" y="3550062"/>
            <a:ext cx="1829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700" spc="1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700" spc="-210" dirty="0">
                <a:solidFill>
                  <a:srgbClr val="FFFFFF"/>
                </a:solidFill>
                <a:latin typeface="Trebuchet MS"/>
                <a:cs typeface="Trebuchet MS"/>
              </a:rPr>
              <a:t>nfi</a:t>
            </a:r>
            <a:r>
              <a:rPr sz="2700" spc="-2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00" spc="-170" dirty="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sz="2700" spc="-204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700" spc="-1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700" spc="-2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57900" y="3052234"/>
            <a:ext cx="2527300" cy="1553845"/>
            <a:chOff x="6057900" y="3052234"/>
            <a:chExt cx="2527300" cy="1553845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57900" y="3052234"/>
              <a:ext cx="2527300" cy="15536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6932" y="3445933"/>
              <a:ext cx="1938867" cy="75353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569909" y="3550062"/>
            <a:ext cx="1504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00" spc="-20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700" spc="-1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00" spc="-170" dirty="0">
                <a:solidFill>
                  <a:srgbClr val="FFFFFF"/>
                </a:solidFill>
                <a:latin typeface="Trebuchet MS"/>
                <a:cs typeface="Trebuchet MS"/>
              </a:rPr>
              <a:t>cti</a:t>
            </a:r>
            <a:r>
              <a:rPr sz="2700" spc="-160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700" spc="-2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57400" y="4745566"/>
            <a:ext cx="2527300" cy="1558290"/>
            <a:chOff x="2057400" y="4745566"/>
            <a:chExt cx="2527300" cy="155829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7400" y="4745566"/>
              <a:ext cx="2527300" cy="15578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72267" y="5143499"/>
              <a:ext cx="1722967" cy="753533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676662" y="5247150"/>
            <a:ext cx="12909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0" dirty="0">
                <a:solidFill>
                  <a:srgbClr val="FFFFFF"/>
                </a:solidFill>
                <a:latin typeface="Trebuchet MS"/>
                <a:cs typeface="Trebuchet MS"/>
              </a:rPr>
              <a:t>Efi</a:t>
            </a:r>
            <a:r>
              <a:rPr sz="2700" spc="-170" dirty="0">
                <a:solidFill>
                  <a:srgbClr val="FFFFFF"/>
                </a:solidFill>
                <a:latin typeface="Trebuchet MS"/>
                <a:cs typeface="Trebuchet MS"/>
              </a:rPr>
              <a:t>ci</a:t>
            </a:r>
            <a:r>
              <a:rPr sz="2700" spc="-1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00" spc="-155" dirty="0">
                <a:solidFill>
                  <a:srgbClr val="FFFFFF"/>
                </a:solidFill>
                <a:latin typeface="Trebuchet MS"/>
                <a:cs typeface="Trebuchet MS"/>
              </a:rPr>
              <a:t>nci</a:t>
            </a:r>
            <a:r>
              <a:rPr sz="2700" spc="-2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24400" y="4745566"/>
            <a:ext cx="2527300" cy="1558290"/>
            <a:chOff x="4724400" y="4745566"/>
            <a:chExt cx="2527300" cy="155829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4400" y="4745566"/>
              <a:ext cx="2527300" cy="155786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96932" y="5143499"/>
              <a:ext cx="2002367" cy="75353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297442" y="5247150"/>
            <a:ext cx="13830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0" dirty="0">
                <a:solidFill>
                  <a:srgbClr val="FFFFFF"/>
                </a:solidFill>
                <a:latin typeface="Trebuchet MS"/>
                <a:cs typeface="Trebuchet MS"/>
              </a:rPr>
              <a:t>Ec</a:t>
            </a:r>
            <a:r>
              <a:rPr sz="2700" spc="-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700" spc="-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700" spc="-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700" spc="-1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700" spc="-180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2700" spc="-2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32" y="88899"/>
            <a:ext cx="4119032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436" y="196927"/>
            <a:ext cx="35966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75" dirty="0"/>
              <a:t>O</a:t>
            </a:r>
            <a:r>
              <a:rPr sz="3200" spc="-395" dirty="0"/>
              <a:t>b</a:t>
            </a:r>
            <a:r>
              <a:rPr sz="3200" spc="-265" dirty="0"/>
              <a:t>j</a:t>
            </a:r>
            <a:r>
              <a:rPr sz="3200" spc="-215" dirty="0"/>
              <a:t>e</a:t>
            </a:r>
            <a:r>
              <a:rPr sz="3200" spc="-210" dirty="0"/>
              <a:t>t</a:t>
            </a:r>
            <a:r>
              <a:rPr sz="3200" spc="-220" dirty="0"/>
              <a:t>i</a:t>
            </a:r>
            <a:r>
              <a:rPr sz="3200" spc="-175" dirty="0"/>
              <a:t>v</a:t>
            </a:r>
            <a:r>
              <a:rPr sz="3200" spc="40" dirty="0"/>
              <a:t>o</a:t>
            </a:r>
            <a:r>
              <a:rPr sz="3200" spc="-65" dirty="0"/>
              <a:t>s</a:t>
            </a:r>
            <a:r>
              <a:rPr sz="3200" spc="-75" dirty="0"/>
              <a:t> </a:t>
            </a:r>
            <a:r>
              <a:rPr sz="3200" spc="-150" dirty="0"/>
              <a:t>d</a:t>
            </a:r>
            <a:r>
              <a:rPr sz="3200" spc="-215" dirty="0"/>
              <a:t>e</a:t>
            </a:r>
            <a:r>
              <a:rPr sz="3200" spc="-245" dirty="0"/>
              <a:t>l</a:t>
            </a:r>
            <a:r>
              <a:rPr sz="3200" spc="-80" dirty="0"/>
              <a:t> S</a:t>
            </a:r>
            <a:r>
              <a:rPr sz="3200" spc="-220" dirty="0"/>
              <a:t>i</a:t>
            </a:r>
            <a:r>
              <a:rPr sz="3200" spc="-60" dirty="0"/>
              <a:t>s</a:t>
            </a:r>
            <a:r>
              <a:rPr sz="3200" spc="-210" dirty="0"/>
              <a:t>t</a:t>
            </a:r>
            <a:r>
              <a:rPr sz="3200" spc="-215" dirty="0"/>
              <a:t>e</a:t>
            </a:r>
            <a:r>
              <a:rPr sz="3200" spc="-195" dirty="0"/>
              <a:t>m</a:t>
            </a:r>
            <a:r>
              <a:rPr sz="3200" spc="-320" dirty="0"/>
              <a:t>a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28133" y="1320800"/>
            <a:ext cx="2561590" cy="5016500"/>
            <a:chOff x="728133" y="1320800"/>
            <a:chExt cx="2561590" cy="5016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133" y="1320800"/>
              <a:ext cx="2561167" cy="5016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3187699"/>
              <a:ext cx="1837267" cy="6519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666" y="3492499"/>
              <a:ext cx="2175932" cy="65193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46108" y="3280187"/>
            <a:ext cx="1725930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70815">
              <a:lnSpc>
                <a:spcPts val="2400"/>
              </a:lnSpc>
              <a:spcBef>
                <a:spcPts val="480"/>
              </a:spcBef>
            </a:pPr>
            <a:r>
              <a:rPr sz="2300" spc="-215" dirty="0">
                <a:solidFill>
                  <a:srgbClr val="FFFFFF"/>
                </a:solidFill>
                <a:latin typeface="Trebuchet MS"/>
                <a:cs typeface="Trebuchet MS"/>
              </a:rPr>
              <a:t>Ej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300" spc="-1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2300" spc="-125" dirty="0">
                <a:solidFill>
                  <a:srgbClr val="FFFFFF"/>
                </a:solidFill>
                <a:latin typeface="Trebuchet MS"/>
                <a:cs typeface="Trebuchet MS"/>
              </a:rPr>
              <a:t>uni</a:t>
            </a:r>
            <a:r>
              <a:rPr sz="2300" spc="-30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7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3797299"/>
            <a:ext cx="2214032" cy="65193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7371" y="3889787"/>
            <a:ext cx="18434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300" spc="-1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17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300" spc="-13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300" spc="-1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40100" y="1320800"/>
            <a:ext cx="2663190" cy="5016500"/>
            <a:chOff x="3340100" y="1320800"/>
            <a:chExt cx="2663190" cy="50165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0100" y="1320800"/>
              <a:ext cx="2662767" cy="5016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2432" y="2171699"/>
              <a:ext cx="2332567" cy="6519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2432" y="2476499"/>
              <a:ext cx="2125132" cy="65193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557547" y="2263013"/>
            <a:ext cx="1875789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480"/>
              </a:spcBef>
            </a:pP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Ap</a:t>
            </a:r>
            <a:r>
              <a:rPr sz="2300" spc="-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17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300" spc="-1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7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18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2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1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240" dirty="0">
                <a:solidFill>
                  <a:srgbClr val="FFFFFF"/>
                </a:solidFill>
                <a:latin typeface="Trebuchet MS"/>
                <a:cs typeface="Trebuchet MS"/>
              </a:rPr>
              <a:t>bj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50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2300" spc="-17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82433" y="2781299"/>
            <a:ext cx="2425700" cy="956944"/>
            <a:chOff x="3382433" y="2781299"/>
            <a:chExt cx="2425700" cy="956944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2433" y="2781299"/>
              <a:ext cx="1181100" cy="6519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2433" y="3086099"/>
              <a:ext cx="2425700" cy="6519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557547" y="2872613"/>
            <a:ext cx="2054225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480"/>
              </a:spcBef>
            </a:pPr>
            <a:r>
              <a:rPr sz="2300" spc="-145" dirty="0">
                <a:solidFill>
                  <a:srgbClr val="FFFFFF"/>
                </a:solidFill>
                <a:latin typeface="Trebuchet MS"/>
                <a:cs typeface="Trebuchet MS"/>
              </a:rPr>
              <a:t>metas 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145" dirty="0">
                <a:solidFill>
                  <a:srgbClr val="FFFFFF"/>
                </a:solidFill>
                <a:latin typeface="Trebuchet MS"/>
                <a:cs typeface="Trebuchet MS"/>
              </a:rPr>
              <a:t>ci</a:t>
            </a: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17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225" dirty="0">
                <a:solidFill>
                  <a:srgbClr val="FFFFFF"/>
                </a:solidFill>
                <a:latin typeface="Trebuchet MS"/>
                <a:cs typeface="Trebuchet MS"/>
              </a:rPr>
              <a:t>n: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20533" y="3539066"/>
            <a:ext cx="1680845" cy="516890"/>
            <a:chOff x="3420533" y="3539066"/>
            <a:chExt cx="1680845" cy="51689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0533" y="3539066"/>
              <a:ext cx="397933" cy="5164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4100" y="3539066"/>
              <a:ext cx="1507067" cy="51646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557547" y="3613447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Operaciones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20533" y="3818466"/>
            <a:ext cx="2277745" cy="796290"/>
            <a:chOff x="3420533" y="3818466"/>
            <a:chExt cx="2277745" cy="79629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0533" y="3818466"/>
              <a:ext cx="397933" cy="5164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4100" y="3818466"/>
              <a:ext cx="1426632" cy="51646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0533" y="4097866"/>
              <a:ext cx="397933" cy="5164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4100" y="4097866"/>
              <a:ext cx="2103967" cy="51646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557547" y="3892847"/>
            <a:ext cx="198501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Información</a:t>
            </a:r>
            <a:endParaRPr sz="18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40"/>
              </a:spcBef>
              <a:buChar char="•"/>
              <a:tabLst>
                <a:tab pos="184150" algn="l"/>
              </a:tabLst>
            </a:pPr>
            <a:r>
              <a:rPr sz="1800" spc="19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ie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800" spc="-18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20533" y="4373033"/>
            <a:ext cx="2540000" cy="1033144"/>
            <a:chOff x="3420533" y="4373033"/>
            <a:chExt cx="2540000" cy="1033144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0533" y="4373033"/>
              <a:ext cx="397933" cy="51646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4100" y="4373033"/>
              <a:ext cx="2307167" cy="5164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0533" y="4652433"/>
              <a:ext cx="397933" cy="5164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94100" y="4652433"/>
              <a:ext cx="2366432" cy="5164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94100" y="4889500"/>
              <a:ext cx="1164166" cy="51646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557547" y="4447414"/>
            <a:ext cx="2188210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cc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  <a:p>
            <a:pPr marL="184150" marR="9525" indent="-171450">
              <a:lnSpc>
                <a:spcPts val="187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cc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ambiente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015566" y="1320800"/>
            <a:ext cx="2679700" cy="5016500"/>
            <a:chOff x="6015566" y="1320800"/>
            <a:chExt cx="2679700" cy="5016500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5566" y="1320800"/>
              <a:ext cx="2679700" cy="50165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7966" y="2425699"/>
              <a:ext cx="2374900" cy="65193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342181" y="2518028"/>
            <a:ext cx="19215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11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1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3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57900" y="2730499"/>
            <a:ext cx="2595245" cy="956944"/>
            <a:chOff x="6057900" y="2730499"/>
            <a:chExt cx="2595245" cy="956944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72200" y="2730499"/>
              <a:ext cx="2366432" cy="65193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57900" y="3035299"/>
              <a:ext cx="2595032" cy="65193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233849" y="2822828"/>
            <a:ext cx="2138045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13664">
              <a:lnSpc>
                <a:spcPts val="2400"/>
              </a:lnSpc>
              <a:spcBef>
                <a:spcPts val="480"/>
              </a:spcBef>
              <a:tabLst>
                <a:tab pos="799465" algn="l"/>
              </a:tabLst>
            </a:pPr>
            <a:r>
              <a:rPr sz="2300" spc="-145" dirty="0">
                <a:solidFill>
                  <a:srgbClr val="FFFFFF"/>
                </a:solidFill>
                <a:latin typeface="Trebuchet MS"/>
                <a:cs typeface="Trebuchet MS"/>
              </a:rPr>
              <a:t>para	</a:t>
            </a:r>
            <a:r>
              <a:rPr sz="2300" spc="-150" dirty="0">
                <a:solidFill>
                  <a:srgbClr val="FFFFFF"/>
                </a:solidFill>
                <a:latin typeface="Trebuchet MS"/>
                <a:cs typeface="Trebuchet MS"/>
              </a:rPr>
              <a:t>cuantificar </a:t>
            </a:r>
            <a:r>
              <a:rPr sz="23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2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300" spc="-3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80" dirty="0">
                <a:solidFill>
                  <a:srgbClr val="FFFFFF"/>
                </a:solidFill>
                <a:latin typeface="Trebuchet MS"/>
                <a:cs typeface="Trebuchet MS"/>
              </a:rPr>
              <a:t>ct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1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ie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20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300" spc="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421966" y="3340099"/>
            <a:ext cx="1866900" cy="956944"/>
            <a:chOff x="6421966" y="3340099"/>
            <a:chExt cx="1866900" cy="956944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4666" y="3340099"/>
              <a:ext cx="1841500" cy="65193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21966" y="3644899"/>
              <a:ext cx="1866900" cy="65193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595800" y="3432430"/>
            <a:ext cx="1414145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1430">
              <a:lnSpc>
                <a:spcPts val="2400"/>
              </a:lnSpc>
              <a:spcBef>
                <a:spcPts val="480"/>
              </a:spcBef>
            </a:pPr>
            <a:r>
              <a:rPr sz="2300" spc="-13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Trebuchet MS"/>
                <a:cs typeface="Trebuchet MS"/>
              </a:rPr>
              <a:t>pue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30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ect</a:t>
            </a:r>
            <a:r>
              <a:rPr sz="2300" spc="-1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22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299200" y="3949699"/>
            <a:ext cx="2112645" cy="956944"/>
            <a:chOff x="6299200" y="3949699"/>
            <a:chExt cx="2112645" cy="956944"/>
          </a:xfrm>
        </p:grpSpPr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99200" y="3949699"/>
              <a:ext cx="2112432" cy="65193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33067" y="4254499"/>
              <a:ext cx="2044700" cy="651933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472546" y="4042030"/>
            <a:ext cx="1661160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8260" marR="5080" indent="-36195">
              <a:lnSpc>
                <a:spcPts val="2400"/>
              </a:lnSpc>
              <a:spcBef>
                <a:spcPts val="480"/>
              </a:spcBef>
            </a:pP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35" dirty="0">
                <a:solidFill>
                  <a:srgbClr val="FFFFFF"/>
                </a:solidFill>
                <a:latin typeface="Trebuchet MS"/>
                <a:cs typeface="Trebuchet MS"/>
              </a:rPr>
              <a:t>nti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que  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-229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300" spc="-18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300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3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7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46333" y="4559299"/>
            <a:ext cx="1337732" cy="651933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6820146" y="4651630"/>
            <a:ext cx="9658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300" spc="-1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300" spc="-1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300" spc="-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300" spc="-34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640</Words>
  <Application>Microsoft Office PowerPoint</Application>
  <PresentationFormat>Presentación en pantalla (4:3)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Calibri</vt:lpstr>
      <vt:lpstr>Trebuchet MS</vt:lpstr>
      <vt:lpstr>Wingdings</vt:lpstr>
      <vt:lpstr>Office Theme</vt:lpstr>
      <vt:lpstr>Presentación de PowerPoint</vt:lpstr>
      <vt:lpstr>Objetivos</vt:lpstr>
      <vt:lpstr>Marco Legal del Sistema</vt:lpstr>
      <vt:lpstr>Fundamento Legal</vt:lpstr>
      <vt:lpstr>Fundamento Legal</vt:lpstr>
      <vt:lpstr>Sistema Nacional de Control Interno - SINACI</vt:lpstr>
      <vt:lpstr>Modelo del Sistema de Control Interno</vt:lpstr>
      <vt:lpstr>Principios</vt:lpstr>
      <vt:lpstr>Objetivos del Sistema</vt:lpstr>
      <vt:lpstr>Órganos del SINACI</vt:lpstr>
      <vt:lpstr>Estructura Marco Normativo</vt:lpstr>
      <vt:lpstr>NOBACI - Res. No. 001/11</vt:lpstr>
      <vt:lpstr>Qué son las NOBACI?</vt:lpstr>
      <vt:lpstr>Mejor práctica internacional -</vt:lpstr>
      <vt:lpstr>Guías y Pautas NOBACI</vt:lpstr>
      <vt:lpstr>… Guías y Pautas NOBACI</vt:lpstr>
      <vt:lpstr>Gobernanza de las NOBACI</vt:lpstr>
      <vt:lpstr>Implantación Resolución 001-17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Marco Legal</dc:title>
  <dc:creator>Wilson Brito</dc:creator>
  <cp:lastModifiedBy>Wilson Brito</cp:lastModifiedBy>
  <cp:revision>3</cp:revision>
  <dcterms:created xsi:type="dcterms:W3CDTF">2023-01-03T11:31:05Z</dcterms:created>
  <dcterms:modified xsi:type="dcterms:W3CDTF">2023-01-03T11:52:06Z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2023-01-03T00:00:00Z</vt:filetime>
  </property>
</Properties>
</file>